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8" r:id="rId5"/>
    <p:sldId id="291" r:id="rId6"/>
    <p:sldId id="292" r:id="rId7"/>
    <p:sldId id="319" r:id="rId8"/>
    <p:sldId id="358" r:id="rId9"/>
    <p:sldId id="378" r:id="rId10"/>
    <p:sldId id="400" r:id="rId11"/>
    <p:sldId id="401" r:id="rId12"/>
    <p:sldId id="379" r:id="rId13"/>
    <p:sldId id="402" r:id="rId14"/>
    <p:sldId id="403" r:id="rId15"/>
    <p:sldId id="405" r:id="rId16"/>
    <p:sldId id="406" r:id="rId17"/>
    <p:sldId id="381" r:id="rId18"/>
    <p:sldId id="382" r:id="rId19"/>
    <p:sldId id="407" r:id="rId20"/>
    <p:sldId id="383" r:id="rId21"/>
    <p:sldId id="384" r:id="rId22"/>
    <p:sldId id="385" r:id="rId23"/>
    <p:sldId id="408" r:id="rId24"/>
    <p:sldId id="409" r:id="rId25"/>
    <p:sldId id="386" r:id="rId26"/>
    <p:sldId id="410" r:id="rId27"/>
    <p:sldId id="411" r:id="rId28"/>
    <p:sldId id="412" r:id="rId29"/>
    <p:sldId id="388" r:id="rId30"/>
    <p:sldId id="397" r:id="rId3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tosalo Kimmo" initials="KK" lastIdx="1" clrIdx="0">
    <p:extLst>
      <p:ext uri="{19B8F6BF-5375-455C-9EA6-DF929625EA0E}">
        <p15:presenceInfo xmlns:p15="http://schemas.microsoft.com/office/powerpoint/2012/main" userId="S-1-5-21-202514704-1860519746-1612804138-1276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E2FD"/>
    <a:srgbClr val="ACDFE6"/>
    <a:srgbClr val="99D2F9"/>
    <a:srgbClr val="93E3FF"/>
    <a:srgbClr val="056D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1" autoAdjust="0"/>
    <p:restoredTop sz="80641" autoAdjust="0"/>
  </p:normalViewPr>
  <p:slideViewPr>
    <p:cSldViewPr snapToGrid="0">
      <p:cViewPr varScale="1">
        <p:scale>
          <a:sx n="84" d="100"/>
          <a:sy n="84" d="100"/>
        </p:scale>
        <p:origin x="15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tosalo Kimmo" userId="f85c920b-67ca-4520-a984-84066ec6d286" providerId="ADAL" clId="{FCC153F2-EF1D-48DB-89B0-771D4912E10E}"/>
    <pc:docChg chg="undo custSel addSld delSld modSld sldOrd">
      <pc:chgData name="Kantosalo Kimmo" userId="f85c920b-67ca-4520-a984-84066ec6d286" providerId="ADAL" clId="{FCC153F2-EF1D-48DB-89B0-771D4912E10E}" dt="2024-07-28T10:09:04.539" v="2894" actId="14100"/>
      <pc:docMkLst>
        <pc:docMk/>
      </pc:docMkLst>
      <pc:sldChg chg="modSp">
        <pc:chgData name="Kantosalo Kimmo" userId="f85c920b-67ca-4520-a984-84066ec6d286" providerId="ADAL" clId="{FCC153F2-EF1D-48DB-89B0-771D4912E10E}" dt="2024-07-23T15:30:38.768" v="50" actId="6549"/>
        <pc:sldMkLst>
          <pc:docMk/>
          <pc:sldMk cId="847182877" sldId="258"/>
        </pc:sldMkLst>
        <pc:spChg chg="mod">
          <ac:chgData name="Kantosalo Kimmo" userId="f85c920b-67ca-4520-a984-84066ec6d286" providerId="ADAL" clId="{FCC153F2-EF1D-48DB-89B0-771D4912E10E}" dt="2024-07-23T15:30:38.768" v="50" actId="6549"/>
          <ac:spMkLst>
            <pc:docMk/>
            <pc:sldMk cId="847182877" sldId="258"/>
            <ac:spMk id="9" creationId="{E566E91B-69F9-C52E-CA99-6C0C3BD93CAC}"/>
          </ac:spMkLst>
        </pc:spChg>
      </pc:sldChg>
      <pc:sldChg chg="modSp">
        <pc:chgData name="Kantosalo Kimmo" userId="f85c920b-67ca-4520-a984-84066ec6d286" providerId="ADAL" clId="{FCC153F2-EF1D-48DB-89B0-771D4912E10E}" dt="2024-07-28T10:09:04.539" v="2894" actId="14100"/>
        <pc:sldMkLst>
          <pc:docMk/>
          <pc:sldMk cId="2743237583" sldId="291"/>
        </pc:sldMkLst>
        <pc:spChg chg="mod">
          <ac:chgData name="Kantosalo Kimmo" userId="f85c920b-67ca-4520-a984-84066ec6d286" providerId="ADAL" clId="{FCC153F2-EF1D-48DB-89B0-771D4912E10E}" dt="2024-07-28T09:53:32.719" v="2888" actId="113"/>
          <ac:spMkLst>
            <pc:docMk/>
            <pc:sldMk cId="2743237583" sldId="291"/>
            <ac:spMk id="6" creationId="{238821DF-02F2-4E8D-8D8B-502BE13A536A}"/>
          </ac:spMkLst>
        </pc:spChg>
        <pc:picChg chg="mod">
          <ac:chgData name="Kantosalo Kimmo" userId="f85c920b-67ca-4520-a984-84066ec6d286" providerId="ADAL" clId="{FCC153F2-EF1D-48DB-89B0-771D4912E10E}" dt="2024-07-28T10:09:04.539" v="2894" actId="14100"/>
          <ac:picMkLst>
            <pc:docMk/>
            <pc:sldMk cId="2743237583" sldId="291"/>
            <ac:picMk id="8" creationId="{FA35E6AD-DFCC-4502-A2B8-551AAC301E81}"/>
          </ac:picMkLst>
        </pc:picChg>
      </pc:sldChg>
      <pc:sldChg chg="addSp modSp">
        <pc:chgData name="Kantosalo Kimmo" userId="f85c920b-67ca-4520-a984-84066ec6d286" providerId="ADAL" clId="{FCC153F2-EF1D-48DB-89B0-771D4912E10E}" dt="2024-07-28T09:43:22.322" v="2606" actId="1076"/>
        <pc:sldMkLst>
          <pc:docMk/>
          <pc:sldMk cId="3108384885" sldId="292"/>
        </pc:sldMkLst>
        <pc:spChg chg="mod">
          <ac:chgData name="Kantosalo Kimmo" userId="f85c920b-67ca-4520-a984-84066ec6d286" providerId="ADAL" clId="{FCC153F2-EF1D-48DB-89B0-771D4912E10E}" dt="2024-07-23T15:35:29.083" v="63" actId="20577"/>
          <ac:spMkLst>
            <pc:docMk/>
            <pc:sldMk cId="3108384885" sldId="292"/>
            <ac:spMk id="4" creationId="{732986F7-164B-4D6A-BB9E-14B4226600BD}"/>
          </ac:spMkLst>
        </pc:spChg>
        <pc:spChg chg="mod">
          <ac:chgData name="Kantosalo Kimmo" userId="f85c920b-67ca-4520-a984-84066ec6d286" providerId="ADAL" clId="{FCC153F2-EF1D-48DB-89B0-771D4912E10E}" dt="2024-07-28T09:43:22.322" v="2606" actId="1076"/>
          <ac:spMkLst>
            <pc:docMk/>
            <pc:sldMk cId="3108384885" sldId="292"/>
            <ac:spMk id="6" creationId="{238821DF-02F2-4E8D-8D8B-502BE13A536A}"/>
          </ac:spMkLst>
        </pc:spChg>
        <pc:picChg chg="add mod">
          <ac:chgData name="Kantosalo Kimmo" userId="f85c920b-67ca-4520-a984-84066ec6d286" providerId="ADAL" clId="{FCC153F2-EF1D-48DB-89B0-771D4912E10E}" dt="2024-07-28T09:43:10.346" v="2605" actId="1076"/>
          <ac:picMkLst>
            <pc:docMk/>
            <pc:sldMk cId="3108384885" sldId="292"/>
            <ac:picMk id="3" creationId="{551C12B3-6F57-4B97-B5B4-4B0DB4A5E4FA}"/>
          </ac:picMkLst>
        </pc:picChg>
      </pc:sldChg>
      <pc:sldChg chg="modSp add del">
        <pc:chgData name="Kantosalo Kimmo" userId="f85c920b-67ca-4520-a984-84066ec6d286" providerId="ADAL" clId="{FCC153F2-EF1D-48DB-89B0-771D4912E10E}" dt="2024-07-24T13:19:17.316" v="179" actId="2696"/>
        <pc:sldMkLst>
          <pc:docMk/>
          <pc:sldMk cId="1904513571" sldId="319"/>
        </pc:sldMkLst>
        <pc:spChg chg="mod">
          <ac:chgData name="Kantosalo Kimmo" userId="f85c920b-67ca-4520-a984-84066ec6d286" providerId="ADAL" clId="{FCC153F2-EF1D-48DB-89B0-771D4912E10E}" dt="2024-07-23T15:39:28.369" v="128" actId="6549"/>
          <ac:spMkLst>
            <pc:docMk/>
            <pc:sldMk cId="1904513571" sldId="319"/>
            <ac:spMk id="6" creationId="{238821DF-02F2-4E8D-8D8B-502BE13A536A}"/>
          </ac:spMkLst>
        </pc:spChg>
      </pc:sldChg>
      <pc:sldChg chg="modSp">
        <pc:chgData name="Kantosalo Kimmo" userId="f85c920b-67ca-4520-a984-84066ec6d286" providerId="ADAL" clId="{FCC153F2-EF1D-48DB-89B0-771D4912E10E}" dt="2024-07-23T15:40:01.996" v="132" actId="6549"/>
        <pc:sldMkLst>
          <pc:docMk/>
          <pc:sldMk cId="1001738237" sldId="358"/>
        </pc:sldMkLst>
        <pc:spChg chg="mod">
          <ac:chgData name="Kantosalo Kimmo" userId="f85c920b-67ca-4520-a984-84066ec6d286" providerId="ADAL" clId="{FCC153F2-EF1D-48DB-89B0-771D4912E10E}" dt="2024-07-23T15:40:01.996" v="132" actId="6549"/>
          <ac:spMkLst>
            <pc:docMk/>
            <pc:sldMk cId="1001738237" sldId="358"/>
            <ac:spMk id="6" creationId="{238821DF-02F2-4E8D-8D8B-502BE13A536A}"/>
          </ac:spMkLst>
        </pc:spChg>
      </pc:sldChg>
      <pc:sldChg chg="addSp modSp">
        <pc:chgData name="Kantosalo Kimmo" userId="f85c920b-67ca-4520-a984-84066ec6d286" providerId="ADAL" clId="{FCC153F2-EF1D-48DB-89B0-771D4912E10E}" dt="2024-07-24T13:17:51.623" v="175" actId="1076"/>
        <pc:sldMkLst>
          <pc:docMk/>
          <pc:sldMk cId="1125503590" sldId="378"/>
        </pc:sldMkLst>
        <pc:spChg chg="mod">
          <ac:chgData name="Kantosalo Kimmo" userId="f85c920b-67ca-4520-a984-84066ec6d286" providerId="ADAL" clId="{FCC153F2-EF1D-48DB-89B0-771D4912E10E}" dt="2024-07-24T13:17:45.334" v="174" actId="20577"/>
          <ac:spMkLst>
            <pc:docMk/>
            <pc:sldMk cId="1125503590" sldId="378"/>
            <ac:spMk id="3" creationId="{D04C2102-A6C3-4274-B120-A0F5409BF3EE}"/>
          </ac:spMkLst>
        </pc:spChg>
        <pc:spChg chg="mod">
          <ac:chgData name="Kantosalo Kimmo" userId="f85c920b-67ca-4520-a984-84066ec6d286" providerId="ADAL" clId="{FCC153F2-EF1D-48DB-89B0-771D4912E10E}" dt="2024-07-23T15:40:32.484" v="134"/>
          <ac:spMkLst>
            <pc:docMk/>
            <pc:sldMk cId="1125503590" sldId="378"/>
            <ac:spMk id="4" creationId="{732986F7-164B-4D6A-BB9E-14B4226600BD}"/>
          </ac:spMkLst>
        </pc:spChg>
        <pc:picChg chg="add mod">
          <ac:chgData name="Kantosalo Kimmo" userId="f85c920b-67ca-4520-a984-84066ec6d286" providerId="ADAL" clId="{FCC153F2-EF1D-48DB-89B0-771D4912E10E}" dt="2024-07-24T13:17:51.623" v="175" actId="1076"/>
          <ac:picMkLst>
            <pc:docMk/>
            <pc:sldMk cId="1125503590" sldId="378"/>
            <ac:picMk id="2" creationId="{0749B778-2268-4412-9780-3A76D80F6664}"/>
          </ac:picMkLst>
        </pc:picChg>
      </pc:sldChg>
      <pc:sldChg chg="addSp delSp modSp">
        <pc:chgData name="Kantosalo Kimmo" userId="f85c920b-67ca-4520-a984-84066ec6d286" providerId="ADAL" clId="{FCC153F2-EF1D-48DB-89B0-771D4912E10E}" dt="2024-07-26T08:53:44.140" v="318" actId="1076"/>
        <pc:sldMkLst>
          <pc:docMk/>
          <pc:sldMk cId="1428734100" sldId="379"/>
        </pc:sldMkLst>
        <pc:spChg chg="del mod">
          <ac:chgData name="Kantosalo Kimmo" userId="f85c920b-67ca-4520-a984-84066ec6d286" providerId="ADAL" clId="{FCC153F2-EF1D-48DB-89B0-771D4912E10E}" dt="2024-07-26T08:53:39.847" v="316" actId="478"/>
          <ac:spMkLst>
            <pc:docMk/>
            <pc:sldMk cId="1428734100" sldId="379"/>
            <ac:spMk id="3" creationId="{D04C2102-A6C3-4274-B120-A0F5409BF3EE}"/>
          </ac:spMkLst>
        </pc:spChg>
        <pc:spChg chg="mod">
          <ac:chgData name="Kantosalo Kimmo" userId="f85c920b-67ca-4520-a984-84066ec6d286" providerId="ADAL" clId="{FCC153F2-EF1D-48DB-89B0-771D4912E10E}" dt="2024-07-25T08:47:54.479" v="190"/>
          <ac:spMkLst>
            <pc:docMk/>
            <pc:sldMk cId="1428734100" sldId="379"/>
            <ac:spMk id="4" creationId="{732986F7-164B-4D6A-BB9E-14B4226600BD}"/>
          </ac:spMkLst>
        </pc:spChg>
        <pc:picChg chg="add mod">
          <ac:chgData name="Kantosalo Kimmo" userId="f85c920b-67ca-4520-a984-84066ec6d286" providerId="ADAL" clId="{FCC153F2-EF1D-48DB-89B0-771D4912E10E}" dt="2024-07-26T08:53:44.140" v="318" actId="1076"/>
          <ac:picMkLst>
            <pc:docMk/>
            <pc:sldMk cId="1428734100" sldId="379"/>
            <ac:picMk id="2" creationId="{7B1A6DC8-0BB5-4887-96AC-070048AE69BE}"/>
          </ac:picMkLst>
        </pc:picChg>
        <pc:picChg chg="del">
          <ac:chgData name="Kantosalo Kimmo" userId="f85c920b-67ca-4520-a984-84066ec6d286" providerId="ADAL" clId="{FCC153F2-EF1D-48DB-89B0-771D4912E10E}" dt="2024-07-25T08:50:40.382" v="193" actId="478"/>
          <ac:picMkLst>
            <pc:docMk/>
            <pc:sldMk cId="1428734100" sldId="379"/>
            <ac:picMk id="8" creationId="{E3A0983A-D82B-4520-AC16-A1DDA1E17013}"/>
          </ac:picMkLst>
        </pc:picChg>
      </pc:sldChg>
      <pc:sldChg chg="delSp modSp">
        <pc:chgData name="Kantosalo Kimmo" userId="f85c920b-67ca-4520-a984-84066ec6d286" providerId="ADAL" clId="{FCC153F2-EF1D-48DB-89B0-771D4912E10E}" dt="2024-07-26T09:51:11.769" v="797" actId="478"/>
        <pc:sldMkLst>
          <pc:docMk/>
          <pc:sldMk cId="1043314149" sldId="381"/>
        </pc:sldMkLst>
        <pc:spChg chg="del">
          <ac:chgData name="Kantosalo Kimmo" userId="f85c920b-67ca-4520-a984-84066ec6d286" providerId="ADAL" clId="{FCC153F2-EF1D-48DB-89B0-771D4912E10E}" dt="2024-07-26T09:51:11.769" v="797" actId="478"/>
          <ac:spMkLst>
            <pc:docMk/>
            <pc:sldMk cId="1043314149" sldId="381"/>
            <ac:spMk id="2" creationId="{ECD4CFBB-DE30-4A30-93D4-3ED20ADBF6FF}"/>
          </ac:spMkLst>
        </pc:spChg>
        <pc:spChg chg="mod">
          <ac:chgData name="Kantosalo Kimmo" userId="f85c920b-67ca-4520-a984-84066ec6d286" providerId="ADAL" clId="{FCC153F2-EF1D-48DB-89B0-771D4912E10E}" dt="2024-07-26T09:51:06.910" v="796" actId="255"/>
          <ac:spMkLst>
            <pc:docMk/>
            <pc:sldMk cId="1043314149" sldId="381"/>
            <ac:spMk id="3" creationId="{D04C2102-A6C3-4274-B120-A0F5409BF3EE}"/>
          </ac:spMkLst>
        </pc:spChg>
        <pc:spChg chg="mod">
          <ac:chgData name="Kantosalo Kimmo" userId="f85c920b-67ca-4520-a984-84066ec6d286" providerId="ADAL" clId="{FCC153F2-EF1D-48DB-89B0-771D4912E10E}" dt="2024-07-26T09:48:28.610" v="732"/>
          <ac:spMkLst>
            <pc:docMk/>
            <pc:sldMk cId="1043314149" sldId="381"/>
            <ac:spMk id="4" creationId="{732986F7-164B-4D6A-BB9E-14B4226600BD}"/>
          </ac:spMkLst>
        </pc:spChg>
      </pc:sldChg>
      <pc:sldChg chg="addSp delSp modSp">
        <pc:chgData name="Kantosalo Kimmo" userId="f85c920b-67ca-4520-a984-84066ec6d286" providerId="ADAL" clId="{FCC153F2-EF1D-48DB-89B0-771D4912E10E}" dt="2024-07-26T09:57:40.594" v="871" actId="1076"/>
        <pc:sldMkLst>
          <pc:docMk/>
          <pc:sldMk cId="1289042324" sldId="382"/>
        </pc:sldMkLst>
        <pc:spChg chg="mod">
          <ac:chgData name="Kantosalo Kimmo" userId="f85c920b-67ca-4520-a984-84066ec6d286" providerId="ADAL" clId="{FCC153F2-EF1D-48DB-89B0-771D4912E10E}" dt="2024-07-26T09:57:40.594" v="871" actId="1076"/>
          <ac:spMkLst>
            <pc:docMk/>
            <pc:sldMk cId="1289042324" sldId="382"/>
            <ac:spMk id="3" creationId="{D04C2102-A6C3-4274-B120-A0F5409BF3EE}"/>
          </ac:spMkLst>
        </pc:spChg>
        <pc:spChg chg="mod">
          <ac:chgData name="Kantosalo Kimmo" userId="f85c920b-67ca-4520-a984-84066ec6d286" providerId="ADAL" clId="{FCC153F2-EF1D-48DB-89B0-771D4912E10E}" dt="2024-07-26T09:53:26.610" v="863" actId="14100"/>
          <ac:spMkLst>
            <pc:docMk/>
            <pc:sldMk cId="1289042324" sldId="382"/>
            <ac:spMk id="4" creationId="{732986F7-164B-4D6A-BB9E-14B4226600BD}"/>
          </ac:spMkLst>
        </pc:spChg>
        <pc:spChg chg="add del">
          <ac:chgData name="Kantosalo Kimmo" userId="f85c920b-67ca-4520-a984-84066ec6d286" providerId="ADAL" clId="{FCC153F2-EF1D-48DB-89B0-771D4912E10E}" dt="2024-07-26T09:57:09.161" v="867"/>
          <ac:spMkLst>
            <pc:docMk/>
            <pc:sldMk cId="1289042324" sldId="382"/>
            <ac:spMk id="7" creationId="{AE8602D6-9EFB-4224-B049-16FC5CA2543F}"/>
          </ac:spMkLst>
        </pc:spChg>
        <pc:picChg chg="add mod">
          <ac:chgData name="Kantosalo Kimmo" userId="f85c920b-67ca-4520-a984-84066ec6d286" providerId="ADAL" clId="{FCC153F2-EF1D-48DB-89B0-771D4912E10E}" dt="2024-07-26T09:53:31.834" v="865" actId="14100"/>
          <ac:picMkLst>
            <pc:docMk/>
            <pc:sldMk cId="1289042324" sldId="382"/>
            <ac:picMk id="2" creationId="{560CB571-46AF-47BB-A737-6E950058A16B}"/>
          </ac:picMkLst>
        </pc:picChg>
        <pc:picChg chg="del">
          <ac:chgData name="Kantosalo Kimmo" userId="f85c920b-67ca-4520-a984-84066ec6d286" providerId="ADAL" clId="{FCC153F2-EF1D-48DB-89B0-771D4912E10E}" dt="2024-07-26T09:52:17.392" v="835" actId="478"/>
          <ac:picMkLst>
            <pc:docMk/>
            <pc:sldMk cId="1289042324" sldId="382"/>
            <ac:picMk id="8" creationId="{4D4374D7-3F45-4D2D-95FA-0B91E7F8AFD1}"/>
          </ac:picMkLst>
        </pc:picChg>
      </pc:sldChg>
      <pc:sldChg chg="modSp">
        <pc:chgData name="Kantosalo Kimmo" userId="f85c920b-67ca-4520-a984-84066ec6d286" providerId="ADAL" clId="{FCC153F2-EF1D-48DB-89B0-771D4912E10E}" dt="2024-07-26T10:20:40.331" v="1647" actId="1076"/>
        <pc:sldMkLst>
          <pc:docMk/>
          <pc:sldMk cId="1084360080" sldId="383"/>
        </pc:sldMkLst>
        <pc:spChg chg="mod">
          <ac:chgData name="Kantosalo Kimmo" userId="f85c920b-67ca-4520-a984-84066ec6d286" providerId="ADAL" clId="{FCC153F2-EF1D-48DB-89B0-771D4912E10E}" dt="2024-07-26T10:20:40.331" v="1647" actId="1076"/>
          <ac:spMkLst>
            <pc:docMk/>
            <pc:sldMk cId="1084360080" sldId="383"/>
            <ac:spMk id="3" creationId="{D04C2102-A6C3-4274-B120-A0F5409BF3EE}"/>
          </ac:spMkLst>
        </pc:spChg>
        <pc:spChg chg="mod">
          <ac:chgData name="Kantosalo Kimmo" userId="f85c920b-67ca-4520-a984-84066ec6d286" providerId="ADAL" clId="{FCC153F2-EF1D-48DB-89B0-771D4912E10E}" dt="2024-07-26T10:08:11.670" v="877"/>
          <ac:spMkLst>
            <pc:docMk/>
            <pc:sldMk cId="1084360080" sldId="383"/>
            <ac:spMk id="4" creationId="{732986F7-164B-4D6A-BB9E-14B4226600BD}"/>
          </ac:spMkLst>
        </pc:spChg>
      </pc:sldChg>
      <pc:sldChg chg="modSp">
        <pc:chgData name="Kantosalo Kimmo" userId="f85c920b-67ca-4520-a984-84066ec6d286" providerId="ADAL" clId="{FCC153F2-EF1D-48DB-89B0-771D4912E10E}" dt="2024-07-28T09:43:55.750" v="2607" actId="113"/>
        <pc:sldMkLst>
          <pc:docMk/>
          <pc:sldMk cId="4189911900" sldId="384"/>
        </pc:sldMkLst>
        <pc:spChg chg="mod">
          <ac:chgData name="Kantosalo Kimmo" userId="f85c920b-67ca-4520-a984-84066ec6d286" providerId="ADAL" clId="{FCC153F2-EF1D-48DB-89B0-771D4912E10E}" dt="2024-07-28T09:43:55.750" v="2607" actId="113"/>
          <ac:spMkLst>
            <pc:docMk/>
            <pc:sldMk cId="4189911900" sldId="384"/>
            <ac:spMk id="3" creationId="{D04C2102-A6C3-4274-B120-A0F5409BF3EE}"/>
          </ac:spMkLst>
        </pc:spChg>
        <pc:spChg chg="mod">
          <ac:chgData name="Kantosalo Kimmo" userId="f85c920b-67ca-4520-a984-84066ec6d286" providerId="ADAL" clId="{FCC153F2-EF1D-48DB-89B0-771D4912E10E}" dt="2024-07-26T10:30:14.304" v="1648"/>
          <ac:spMkLst>
            <pc:docMk/>
            <pc:sldMk cId="4189911900" sldId="384"/>
            <ac:spMk id="4" creationId="{732986F7-164B-4D6A-BB9E-14B4226600BD}"/>
          </ac:spMkLst>
        </pc:spChg>
      </pc:sldChg>
      <pc:sldChg chg="addSp modSp">
        <pc:chgData name="Kantosalo Kimmo" userId="f85c920b-67ca-4520-a984-84066ec6d286" providerId="ADAL" clId="{FCC153F2-EF1D-48DB-89B0-771D4912E10E}" dt="2024-07-26T10:54:57.128" v="1817" actId="1076"/>
        <pc:sldMkLst>
          <pc:docMk/>
          <pc:sldMk cId="2968286917" sldId="385"/>
        </pc:sldMkLst>
        <pc:spChg chg="add mod">
          <ac:chgData name="Kantosalo Kimmo" userId="f85c920b-67ca-4520-a984-84066ec6d286" providerId="ADAL" clId="{FCC153F2-EF1D-48DB-89B0-771D4912E10E}" dt="2024-07-26T10:54:57.128" v="1817" actId="1076"/>
          <ac:spMkLst>
            <pc:docMk/>
            <pc:sldMk cId="2968286917" sldId="385"/>
            <ac:spMk id="2" creationId="{23219775-A393-4B42-BDB7-E267BA6E50F4}"/>
          </ac:spMkLst>
        </pc:spChg>
        <pc:spChg chg="mod">
          <ac:chgData name="Kantosalo Kimmo" userId="f85c920b-67ca-4520-a984-84066ec6d286" providerId="ADAL" clId="{FCC153F2-EF1D-48DB-89B0-771D4912E10E}" dt="2024-07-26T10:54:18.744" v="1808" actId="1076"/>
          <ac:spMkLst>
            <pc:docMk/>
            <pc:sldMk cId="2968286917" sldId="385"/>
            <ac:spMk id="3" creationId="{D04C2102-A6C3-4274-B120-A0F5409BF3EE}"/>
          </ac:spMkLst>
        </pc:spChg>
        <pc:spChg chg="mod">
          <ac:chgData name="Kantosalo Kimmo" userId="f85c920b-67ca-4520-a984-84066ec6d286" providerId="ADAL" clId="{FCC153F2-EF1D-48DB-89B0-771D4912E10E}" dt="2024-07-26T10:38:10.842" v="1771"/>
          <ac:spMkLst>
            <pc:docMk/>
            <pc:sldMk cId="2968286917" sldId="385"/>
            <ac:spMk id="4" creationId="{732986F7-164B-4D6A-BB9E-14B4226600BD}"/>
          </ac:spMkLst>
        </pc:spChg>
      </pc:sldChg>
      <pc:sldChg chg="modSp">
        <pc:chgData name="Kantosalo Kimmo" userId="f85c920b-67ca-4520-a984-84066ec6d286" providerId="ADAL" clId="{FCC153F2-EF1D-48DB-89B0-771D4912E10E}" dt="2024-07-26T10:58:24.148" v="1848" actId="5793"/>
        <pc:sldMkLst>
          <pc:docMk/>
          <pc:sldMk cId="789450455" sldId="386"/>
        </pc:sldMkLst>
        <pc:spChg chg="mod">
          <ac:chgData name="Kantosalo Kimmo" userId="f85c920b-67ca-4520-a984-84066ec6d286" providerId="ADAL" clId="{FCC153F2-EF1D-48DB-89B0-771D4912E10E}" dt="2024-07-26T10:58:24.148" v="1848" actId="5793"/>
          <ac:spMkLst>
            <pc:docMk/>
            <pc:sldMk cId="789450455" sldId="386"/>
            <ac:spMk id="3" creationId="{D04C2102-A6C3-4274-B120-A0F5409BF3EE}"/>
          </ac:spMkLst>
        </pc:spChg>
        <pc:spChg chg="mod">
          <ac:chgData name="Kantosalo Kimmo" userId="f85c920b-67ca-4520-a984-84066ec6d286" providerId="ADAL" clId="{FCC153F2-EF1D-48DB-89B0-771D4912E10E}" dt="2024-07-26T10:57:06.642" v="1828" actId="20577"/>
          <ac:spMkLst>
            <pc:docMk/>
            <pc:sldMk cId="789450455" sldId="386"/>
            <ac:spMk id="4" creationId="{732986F7-164B-4D6A-BB9E-14B4226600BD}"/>
          </ac:spMkLst>
        </pc:spChg>
      </pc:sldChg>
      <pc:sldChg chg="del ord">
        <pc:chgData name="Kantosalo Kimmo" userId="f85c920b-67ca-4520-a984-84066ec6d286" providerId="ADAL" clId="{FCC153F2-EF1D-48DB-89B0-771D4912E10E}" dt="2024-07-28T09:46:49.128" v="2611" actId="2696"/>
        <pc:sldMkLst>
          <pc:docMk/>
          <pc:sldMk cId="4093707245" sldId="387"/>
        </pc:sldMkLst>
      </pc:sldChg>
      <pc:sldChg chg="modSp ord">
        <pc:chgData name="Kantosalo Kimmo" userId="f85c920b-67ca-4520-a984-84066ec6d286" providerId="ADAL" clId="{FCC153F2-EF1D-48DB-89B0-771D4912E10E}" dt="2024-07-28T09:45:45.869" v="2609" actId="255"/>
        <pc:sldMkLst>
          <pc:docMk/>
          <pc:sldMk cId="2370532353" sldId="388"/>
        </pc:sldMkLst>
        <pc:spChg chg="mod">
          <ac:chgData name="Kantosalo Kimmo" userId="f85c920b-67ca-4520-a984-84066ec6d286" providerId="ADAL" clId="{FCC153F2-EF1D-48DB-89B0-771D4912E10E}" dt="2024-07-28T09:45:45.869" v="2609" actId="255"/>
          <ac:spMkLst>
            <pc:docMk/>
            <pc:sldMk cId="2370532353" sldId="388"/>
            <ac:spMk id="6" creationId="{238821DF-02F2-4E8D-8D8B-502BE13A536A}"/>
          </ac:spMkLst>
        </pc:spChg>
      </pc:sldChg>
      <pc:sldChg chg="del">
        <pc:chgData name="Kantosalo Kimmo" userId="f85c920b-67ca-4520-a984-84066ec6d286" providerId="ADAL" clId="{FCC153F2-EF1D-48DB-89B0-771D4912E10E}" dt="2024-07-28T09:28:29.717" v="2541" actId="2696"/>
        <pc:sldMkLst>
          <pc:docMk/>
          <pc:sldMk cId="289518067" sldId="389"/>
        </pc:sldMkLst>
      </pc:sldChg>
      <pc:sldChg chg="del">
        <pc:chgData name="Kantosalo Kimmo" userId="f85c920b-67ca-4520-a984-84066ec6d286" providerId="ADAL" clId="{FCC153F2-EF1D-48DB-89B0-771D4912E10E}" dt="2024-07-28T09:28:30.228" v="2542" actId="2696"/>
        <pc:sldMkLst>
          <pc:docMk/>
          <pc:sldMk cId="407541351" sldId="390"/>
        </pc:sldMkLst>
      </pc:sldChg>
      <pc:sldChg chg="del">
        <pc:chgData name="Kantosalo Kimmo" userId="f85c920b-67ca-4520-a984-84066ec6d286" providerId="ADAL" clId="{FCC153F2-EF1D-48DB-89B0-771D4912E10E}" dt="2024-07-28T09:28:30.939" v="2543" actId="2696"/>
        <pc:sldMkLst>
          <pc:docMk/>
          <pc:sldMk cId="2691197879" sldId="391"/>
        </pc:sldMkLst>
      </pc:sldChg>
      <pc:sldChg chg="del">
        <pc:chgData name="Kantosalo Kimmo" userId="f85c920b-67ca-4520-a984-84066ec6d286" providerId="ADAL" clId="{FCC153F2-EF1D-48DB-89B0-771D4912E10E}" dt="2024-07-28T09:28:31.382" v="2544" actId="2696"/>
        <pc:sldMkLst>
          <pc:docMk/>
          <pc:sldMk cId="2370719784" sldId="392"/>
        </pc:sldMkLst>
      </pc:sldChg>
      <pc:sldChg chg="del">
        <pc:chgData name="Kantosalo Kimmo" userId="f85c920b-67ca-4520-a984-84066ec6d286" providerId="ADAL" clId="{FCC153F2-EF1D-48DB-89B0-771D4912E10E}" dt="2024-07-28T09:28:31.760" v="2545" actId="2696"/>
        <pc:sldMkLst>
          <pc:docMk/>
          <pc:sldMk cId="1498579712" sldId="393"/>
        </pc:sldMkLst>
      </pc:sldChg>
      <pc:sldChg chg="del">
        <pc:chgData name="Kantosalo Kimmo" userId="f85c920b-67ca-4520-a984-84066ec6d286" providerId="ADAL" clId="{FCC153F2-EF1D-48DB-89B0-771D4912E10E}" dt="2024-07-28T09:28:32.141" v="2546" actId="2696"/>
        <pc:sldMkLst>
          <pc:docMk/>
          <pc:sldMk cId="3545694564" sldId="394"/>
        </pc:sldMkLst>
      </pc:sldChg>
      <pc:sldChg chg="del">
        <pc:chgData name="Kantosalo Kimmo" userId="f85c920b-67ca-4520-a984-84066ec6d286" providerId="ADAL" clId="{FCC153F2-EF1D-48DB-89B0-771D4912E10E}" dt="2024-07-28T09:28:32.623" v="2547" actId="2696"/>
        <pc:sldMkLst>
          <pc:docMk/>
          <pc:sldMk cId="2952722427" sldId="395"/>
        </pc:sldMkLst>
      </pc:sldChg>
      <pc:sldChg chg="del">
        <pc:chgData name="Kantosalo Kimmo" userId="f85c920b-67ca-4520-a984-84066ec6d286" providerId="ADAL" clId="{FCC153F2-EF1D-48DB-89B0-771D4912E10E}" dt="2024-07-28T09:28:33.052" v="2548" actId="2696"/>
        <pc:sldMkLst>
          <pc:docMk/>
          <pc:sldMk cId="2399100844" sldId="396"/>
        </pc:sldMkLst>
      </pc:sldChg>
      <pc:sldChg chg="modSp">
        <pc:chgData name="Kantosalo Kimmo" userId="f85c920b-67ca-4520-a984-84066ec6d286" providerId="ADAL" clId="{FCC153F2-EF1D-48DB-89B0-771D4912E10E}" dt="2024-07-28T10:08:33.390" v="2893"/>
        <pc:sldMkLst>
          <pc:docMk/>
          <pc:sldMk cId="328311855" sldId="397"/>
        </pc:sldMkLst>
        <pc:spChg chg="mod">
          <ac:chgData name="Kantosalo Kimmo" userId="f85c920b-67ca-4520-a984-84066ec6d286" providerId="ADAL" clId="{FCC153F2-EF1D-48DB-89B0-771D4912E10E}" dt="2024-07-28T10:08:33.390" v="2893"/>
          <ac:spMkLst>
            <pc:docMk/>
            <pc:sldMk cId="328311855" sldId="397"/>
            <ac:spMk id="7" creationId="{008FF9E3-B5D6-42B3-93F1-CAD1DCAB038D}"/>
          </ac:spMkLst>
        </pc:spChg>
        <pc:picChg chg="mod">
          <ac:chgData name="Kantosalo Kimmo" userId="f85c920b-67ca-4520-a984-84066ec6d286" providerId="ADAL" clId="{FCC153F2-EF1D-48DB-89B0-771D4912E10E}" dt="2024-07-28T10:08:30.976" v="2892"/>
          <ac:picMkLst>
            <pc:docMk/>
            <pc:sldMk cId="328311855" sldId="397"/>
            <ac:picMk id="15" creationId="{DAF04C55-8D13-4D9C-B605-B495A381348B}"/>
          </ac:picMkLst>
        </pc:picChg>
      </pc:sldChg>
      <pc:sldChg chg="del">
        <pc:chgData name="Kantosalo Kimmo" userId="f85c920b-67ca-4520-a984-84066ec6d286" providerId="ADAL" clId="{FCC153F2-EF1D-48DB-89B0-771D4912E10E}" dt="2024-07-28T09:46:50.517" v="2612" actId="2696"/>
        <pc:sldMkLst>
          <pc:docMk/>
          <pc:sldMk cId="3304233389" sldId="399"/>
        </pc:sldMkLst>
      </pc:sldChg>
      <pc:sldChg chg="modSp add ord">
        <pc:chgData name="Kantosalo Kimmo" userId="f85c920b-67ca-4520-a984-84066ec6d286" providerId="ADAL" clId="{FCC153F2-EF1D-48DB-89B0-771D4912E10E}" dt="2024-07-28T09:55:33.916" v="2889" actId="12"/>
        <pc:sldMkLst>
          <pc:docMk/>
          <pc:sldMk cId="2606273726" sldId="400"/>
        </pc:sldMkLst>
        <pc:spChg chg="mod">
          <ac:chgData name="Kantosalo Kimmo" userId="f85c920b-67ca-4520-a984-84066ec6d286" providerId="ADAL" clId="{FCC153F2-EF1D-48DB-89B0-771D4912E10E}" dt="2024-07-28T09:55:33.916" v="2889" actId="12"/>
          <ac:spMkLst>
            <pc:docMk/>
            <pc:sldMk cId="2606273726" sldId="400"/>
            <ac:spMk id="6" creationId="{238821DF-02F2-4E8D-8D8B-502BE13A536A}"/>
          </ac:spMkLst>
        </pc:spChg>
      </pc:sldChg>
      <pc:sldChg chg="modSp add ord">
        <pc:chgData name="Kantosalo Kimmo" userId="f85c920b-67ca-4520-a984-84066ec6d286" providerId="ADAL" clId="{FCC153F2-EF1D-48DB-89B0-771D4912E10E}" dt="2024-07-24T13:20:22.758" v="189" actId="6549"/>
        <pc:sldMkLst>
          <pc:docMk/>
          <pc:sldMk cId="4229242983" sldId="401"/>
        </pc:sldMkLst>
        <pc:spChg chg="mod">
          <ac:chgData name="Kantosalo Kimmo" userId="f85c920b-67ca-4520-a984-84066ec6d286" providerId="ADAL" clId="{FCC153F2-EF1D-48DB-89B0-771D4912E10E}" dt="2024-07-24T13:20:22.758" v="189" actId="6549"/>
          <ac:spMkLst>
            <pc:docMk/>
            <pc:sldMk cId="4229242983" sldId="401"/>
            <ac:spMk id="6" creationId="{238821DF-02F2-4E8D-8D8B-502BE13A536A}"/>
          </ac:spMkLst>
        </pc:spChg>
      </pc:sldChg>
      <pc:sldChg chg="addSp delSp modSp add">
        <pc:chgData name="Kantosalo Kimmo" userId="f85c920b-67ca-4520-a984-84066ec6d286" providerId="ADAL" clId="{FCC153F2-EF1D-48DB-89B0-771D4912E10E}" dt="2024-07-26T09:34:44.351" v="707" actId="20577"/>
        <pc:sldMkLst>
          <pc:docMk/>
          <pc:sldMk cId="2867401753" sldId="402"/>
        </pc:sldMkLst>
        <pc:spChg chg="mod">
          <ac:chgData name="Kantosalo Kimmo" userId="f85c920b-67ca-4520-a984-84066ec6d286" providerId="ADAL" clId="{FCC153F2-EF1D-48DB-89B0-771D4912E10E}" dt="2024-07-26T08:57:56.451" v="343" actId="113"/>
          <ac:spMkLst>
            <pc:docMk/>
            <pc:sldMk cId="2867401753" sldId="402"/>
            <ac:spMk id="3" creationId="{D04C2102-A6C3-4274-B120-A0F5409BF3EE}"/>
          </ac:spMkLst>
        </pc:spChg>
        <pc:spChg chg="mod">
          <ac:chgData name="Kantosalo Kimmo" userId="f85c920b-67ca-4520-a984-84066ec6d286" providerId="ADAL" clId="{FCC153F2-EF1D-48DB-89B0-771D4912E10E}" dt="2024-07-26T09:34:44.351" v="707" actId="20577"/>
          <ac:spMkLst>
            <pc:docMk/>
            <pc:sldMk cId="2867401753" sldId="402"/>
            <ac:spMk id="4" creationId="{732986F7-164B-4D6A-BB9E-14B4226600BD}"/>
          </ac:spMkLst>
        </pc:spChg>
        <pc:picChg chg="del">
          <ac:chgData name="Kantosalo Kimmo" userId="f85c920b-67ca-4520-a984-84066ec6d286" providerId="ADAL" clId="{FCC153F2-EF1D-48DB-89B0-771D4912E10E}" dt="2024-07-26T08:53:55.663" v="319" actId="478"/>
          <ac:picMkLst>
            <pc:docMk/>
            <pc:sldMk cId="2867401753" sldId="402"/>
            <ac:picMk id="2" creationId="{7B1A6DC8-0BB5-4887-96AC-070048AE69BE}"/>
          </ac:picMkLst>
        </pc:picChg>
        <pc:picChg chg="add del mod">
          <ac:chgData name="Kantosalo Kimmo" userId="f85c920b-67ca-4520-a984-84066ec6d286" providerId="ADAL" clId="{FCC153F2-EF1D-48DB-89B0-771D4912E10E}" dt="2024-07-26T08:56:38.371" v="325" actId="478"/>
          <ac:picMkLst>
            <pc:docMk/>
            <pc:sldMk cId="2867401753" sldId="402"/>
            <ac:picMk id="7" creationId="{2EBE0940-8820-415F-85B1-F6142F29A205}"/>
          </ac:picMkLst>
        </pc:picChg>
        <pc:picChg chg="add mod">
          <ac:chgData name="Kantosalo Kimmo" userId="f85c920b-67ca-4520-a984-84066ec6d286" providerId="ADAL" clId="{FCC153F2-EF1D-48DB-89B0-771D4912E10E}" dt="2024-07-26T08:57:05.109" v="330" actId="14100"/>
          <ac:picMkLst>
            <pc:docMk/>
            <pc:sldMk cId="2867401753" sldId="402"/>
            <ac:picMk id="8" creationId="{BE99998B-A44A-4EE4-B576-54F6CC1507E3}"/>
          </ac:picMkLst>
        </pc:picChg>
      </pc:sldChg>
      <pc:sldChg chg="addSp modSp add">
        <pc:chgData name="Kantosalo Kimmo" userId="f85c920b-67ca-4520-a984-84066ec6d286" providerId="ADAL" clId="{FCC153F2-EF1D-48DB-89B0-771D4912E10E}" dt="2024-07-26T09:35:04.193" v="725" actId="1076"/>
        <pc:sldMkLst>
          <pc:docMk/>
          <pc:sldMk cId="195162545" sldId="403"/>
        </pc:sldMkLst>
        <pc:spChg chg="mod">
          <ac:chgData name="Kantosalo Kimmo" userId="f85c920b-67ca-4520-a984-84066ec6d286" providerId="ADAL" clId="{FCC153F2-EF1D-48DB-89B0-771D4912E10E}" dt="2024-07-26T09:30:07.405" v="546" actId="14100"/>
          <ac:spMkLst>
            <pc:docMk/>
            <pc:sldMk cId="195162545" sldId="403"/>
            <ac:spMk id="3" creationId="{D04C2102-A6C3-4274-B120-A0F5409BF3EE}"/>
          </ac:spMkLst>
        </pc:spChg>
        <pc:spChg chg="mod">
          <ac:chgData name="Kantosalo Kimmo" userId="f85c920b-67ca-4520-a984-84066ec6d286" providerId="ADAL" clId="{FCC153F2-EF1D-48DB-89B0-771D4912E10E}" dt="2024-07-26T09:34:59.905" v="724" actId="20577"/>
          <ac:spMkLst>
            <pc:docMk/>
            <pc:sldMk cId="195162545" sldId="403"/>
            <ac:spMk id="4" creationId="{732986F7-164B-4D6A-BB9E-14B4226600BD}"/>
          </ac:spMkLst>
        </pc:spChg>
        <pc:picChg chg="add mod">
          <ac:chgData name="Kantosalo Kimmo" userId="f85c920b-67ca-4520-a984-84066ec6d286" providerId="ADAL" clId="{FCC153F2-EF1D-48DB-89B0-771D4912E10E}" dt="2024-07-26T09:35:04.193" v="725" actId="1076"/>
          <ac:picMkLst>
            <pc:docMk/>
            <pc:sldMk cId="195162545" sldId="403"/>
            <ac:picMk id="7" creationId="{BB125551-2B83-4AF5-A53E-33CCEAFF25F7}"/>
          </ac:picMkLst>
        </pc:picChg>
      </pc:sldChg>
      <pc:sldChg chg="addSp modSp add">
        <pc:chgData name="Kantosalo Kimmo" userId="f85c920b-67ca-4520-a984-84066ec6d286" providerId="ADAL" clId="{FCC153F2-EF1D-48DB-89B0-771D4912E10E}" dt="2024-07-28T09:55:59.775" v="2890" actId="14100"/>
        <pc:sldMkLst>
          <pc:docMk/>
          <pc:sldMk cId="3611440006" sldId="405"/>
        </pc:sldMkLst>
        <pc:spChg chg="mod">
          <ac:chgData name="Kantosalo Kimmo" userId="f85c920b-67ca-4520-a984-84066ec6d286" providerId="ADAL" clId="{FCC153F2-EF1D-48DB-89B0-771D4912E10E}" dt="2024-07-28T09:55:59.775" v="2890" actId="14100"/>
          <ac:spMkLst>
            <pc:docMk/>
            <pc:sldMk cId="3611440006" sldId="405"/>
            <ac:spMk id="3" creationId="{D04C2102-A6C3-4274-B120-A0F5409BF3EE}"/>
          </ac:spMkLst>
        </pc:spChg>
        <pc:spChg chg="mod">
          <ac:chgData name="Kantosalo Kimmo" userId="f85c920b-67ca-4520-a984-84066ec6d286" providerId="ADAL" clId="{FCC153F2-EF1D-48DB-89B0-771D4912E10E}" dt="2024-07-26T09:33:27.615" v="686" actId="692"/>
          <ac:spMkLst>
            <pc:docMk/>
            <pc:sldMk cId="3611440006" sldId="405"/>
            <ac:spMk id="4" creationId="{732986F7-164B-4D6A-BB9E-14B4226600BD}"/>
          </ac:spMkLst>
        </pc:spChg>
        <pc:picChg chg="add mod">
          <ac:chgData name="Kantosalo Kimmo" userId="f85c920b-67ca-4520-a984-84066ec6d286" providerId="ADAL" clId="{FCC153F2-EF1D-48DB-89B0-771D4912E10E}" dt="2024-07-26T09:33:07.769" v="628" actId="14861"/>
          <ac:picMkLst>
            <pc:docMk/>
            <pc:sldMk cId="3611440006" sldId="405"/>
            <ac:picMk id="2" creationId="{D619B316-3D5C-4324-BF6A-018A67B74551}"/>
          </ac:picMkLst>
        </pc:picChg>
      </pc:sldChg>
      <pc:sldChg chg="modSp add ord">
        <pc:chgData name="Kantosalo Kimmo" userId="f85c920b-67ca-4520-a984-84066ec6d286" providerId="ADAL" clId="{FCC153F2-EF1D-48DB-89B0-771D4912E10E}" dt="2024-07-26T09:46:47.217" v="731" actId="6549"/>
        <pc:sldMkLst>
          <pc:docMk/>
          <pc:sldMk cId="884585664" sldId="406"/>
        </pc:sldMkLst>
        <pc:spChg chg="mod">
          <ac:chgData name="Kantosalo Kimmo" userId="f85c920b-67ca-4520-a984-84066ec6d286" providerId="ADAL" clId="{FCC153F2-EF1D-48DB-89B0-771D4912E10E}" dt="2024-07-26T09:46:47.217" v="731" actId="6549"/>
          <ac:spMkLst>
            <pc:docMk/>
            <pc:sldMk cId="884585664" sldId="406"/>
            <ac:spMk id="6" creationId="{238821DF-02F2-4E8D-8D8B-502BE13A536A}"/>
          </ac:spMkLst>
        </pc:spChg>
      </pc:sldChg>
      <pc:sldChg chg="modSp add ord">
        <pc:chgData name="Kantosalo Kimmo" userId="f85c920b-67ca-4520-a984-84066ec6d286" providerId="ADAL" clId="{FCC153F2-EF1D-48DB-89B0-771D4912E10E}" dt="2024-07-26T09:59:51.995" v="876" actId="14100"/>
        <pc:sldMkLst>
          <pc:docMk/>
          <pc:sldMk cId="16219676" sldId="407"/>
        </pc:sldMkLst>
        <pc:spChg chg="mod">
          <ac:chgData name="Kantosalo Kimmo" userId="f85c920b-67ca-4520-a984-84066ec6d286" providerId="ADAL" clId="{FCC153F2-EF1D-48DB-89B0-771D4912E10E}" dt="2024-07-26T09:59:51.995" v="876" actId="14100"/>
          <ac:spMkLst>
            <pc:docMk/>
            <pc:sldMk cId="16219676" sldId="407"/>
            <ac:spMk id="6" creationId="{238821DF-02F2-4E8D-8D8B-502BE13A536A}"/>
          </ac:spMkLst>
        </pc:spChg>
      </pc:sldChg>
      <pc:sldChg chg="modSp add ord">
        <pc:chgData name="Kantosalo Kimmo" userId="f85c920b-67ca-4520-a984-84066ec6d286" providerId="ADAL" clId="{FCC153F2-EF1D-48DB-89B0-771D4912E10E}" dt="2024-07-26T10:55:49.718" v="1822" actId="6549"/>
        <pc:sldMkLst>
          <pc:docMk/>
          <pc:sldMk cId="2061202724" sldId="408"/>
        </pc:sldMkLst>
        <pc:spChg chg="mod">
          <ac:chgData name="Kantosalo Kimmo" userId="f85c920b-67ca-4520-a984-84066ec6d286" providerId="ADAL" clId="{FCC153F2-EF1D-48DB-89B0-771D4912E10E}" dt="2024-07-26T10:55:49.718" v="1822" actId="6549"/>
          <ac:spMkLst>
            <pc:docMk/>
            <pc:sldMk cId="2061202724" sldId="408"/>
            <ac:spMk id="6" creationId="{238821DF-02F2-4E8D-8D8B-502BE13A536A}"/>
          </ac:spMkLst>
        </pc:spChg>
      </pc:sldChg>
      <pc:sldChg chg="modSp add ord">
        <pc:chgData name="Kantosalo Kimmo" userId="f85c920b-67ca-4520-a984-84066ec6d286" providerId="ADAL" clId="{FCC153F2-EF1D-48DB-89B0-771D4912E10E}" dt="2024-07-26T10:56:22.449" v="1826" actId="20577"/>
        <pc:sldMkLst>
          <pc:docMk/>
          <pc:sldMk cId="86696137" sldId="409"/>
        </pc:sldMkLst>
        <pc:spChg chg="mod">
          <ac:chgData name="Kantosalo Kimmo" userId="f85c920b-67ca-4520-a984-84066ec6d286" providerId="ADAL" clId="{FCC153F2-EF1D-48DB-89B0-771D4912E10E}" dt="2024-07-26T10:56:22.449" v="1826" actId="20577"/>
          <ac:spMkLst>
            <pc:docMk/>
            <pc:sldMk cId="86696137" sldId="409"/>
            <ac:spMk id="6" creationId="{238821DF-02F2-4E8D-8D8B-502BE13A536A}"/>
          </ac:spMkLst>
        </pc:spChg>
      </pc:sldChg>
      <pc:sldChg chg="addSp delSp modSp add">
        <pc:chgData name="Kantosalo Kimmo" userId="f85c920b-67ca-4520-a984-84066ec6d286" providerId="ADAL" clId="{FCC153F2-EF1D-48DB-89B0-771D4912E10E}" dt="2024-07-28T09:45:57.225" v="2610" actId="14100"/>
        <pc:sldMkLst>
          <pc:docMk/>
          <pc:sldMk cId="1480543221" sldId="410"/>
        </pc:sldMkLst>
        <pc:spChg chg="mod">
          <ac:chgData name="Kantosalo Kimmo" userId="f85c920b-67ca-4520-a984-84066ec6d286" providerId="ADAL" clId="{FCC153F2-EF1D-48DB-89B0-771D4912E10E}" dt="2024-07-28T09:45:57.225" v="2610" actId="14100"/>
          <ac:spMkLst>
            <pc:docMk/>
            <pc:sldMk cId="1480543221" sldId="410"/>
            <ac:spMk id="3" creationId="{D04C2102-A6C3-4274-B120-A0F5409BF3EE}"/>
          </ac:spMkLst>
        </pc:spChg>
        <pc:spChg chg="mod">
          <ac:chgData name="Kantosalo Kimmo" userId="f85c920b-67ca-4520-a984-84066ec6d286" providerId="ADAL" clId="{FCC153F2-EF1D-48DB-89B0-771D4912E10E}" dt="2024-07-28T08:31:56.727" v="1906" actId="20577"/>
          <ac:spMkLst>
            <pc:docMk/>
            <pc:sldMk cId="1480543221" sldId="410"/>
            <ac:spMk id="4" creationId="{732986F7-164B-4D6A-BB9E-14B4226600BD}"/>
          </ac:spMkLst>
        </pc:spChg>
        <pc:picChg chg="add mod">
          <ac:chgData name="Kantosalo Kimmo" userId="f85c920b-67ca-4520-a984-84066ec6d286" providerId="ADAL" clId="{FCC153F2-EF1D-48DB-89B0-771D4912E10E}" dt="2024-07-26T11:00:10.241" v="1897" actId="1076"/>
          <ac:picMkLst>
            <pc:docMk/>
            <pc:sldMk cId="1480543221" sldId="410"/>
            <ac:picMk id="2" creationId="{4D308C8A-4935-41ED-8752-D0212855A739}"/>
          </ac:picMkLst>
        </pc:picChg>
        <pc:picChg chg="del">
          <ac:chgData name="Kantosalo Kimmo" userId="f85c920b-67ca-4520-a984-84066ec6d286" providerId="ADAL" clId="{FCC153F2-EF1D-48DB-89B0-771D4912E10E}" dt="2024-07-26T11:00:07.279" v="1895" actId="478"/>
          <ac:picMkLst>
            <pc:docMk/>
            <pc:sldMk cId="1480543221" sldId="410"/>
            <ac:picMk id="7" creationId="{453BC020-12CC-4870-A242-67FC45B2DF5E}"/>
          </ac:picMkLst>
        </pc:picChg>
      </pc:sldChg>
      <pc:sldChg chg="addSp delSp modSp add">
        <pc:chgData name="Kantosalo Kimmo" userId="f85c920b-67ca-4520-a984-84066ec6d286" providerId="ADAL" clId="{FCC153F2-EF1D-48DB-89B0-771D4912E10E}" dt="2024-07-28T09:45:25.789" v="2608" actId="14100"/>
        <pc:sldMkLst>
          <pc:docMk/>
          <pc:sldMk cId="1528577404" sldId="411"/>
        </pc:sldMkLst>
        <pc:spChg chg="mod">
          <ac:chgData name="Kantosalo Kimmo" userId="f85c920b-67ca-4520-a984-84066ec6d286" providerId="ADAL" clId="{FCC153F2-EF1D-48DB-89B0-771D4912E10E}" dt="2024-07-28T09:45:25.789" v="2608" actId="14100"/>
          <ac:spMkLst>
            <pc:docMk/>
            <pc:sldMk cId="1528577404" sldId="411"/>
            <ac:spMk id="3" creationId="{D04C2102-A6C3-4274-B120-A0F5409BF3EE}"/>
          </ac:spMkLst>
        </pc:spChg>
        <pc:spChg chg="mod">
          <ac:chgData name="Kantosalo Kimmo" userId="f85c920b-67ca-4520-a984-84066ec6d286" providerId="ADAL" clId="{FCC153F2-EF1D-48DB-89B0-771D4912E10E}" dt="2024-07-28T09:00:38.669" v="2314" actId="20577"/>
          <ac:spMkLst>
            <pc:docMk/>
            <pc:sldMk cId="1528577404" sldId="411"/>
            <ac:spMk id="4" creationId="{732986F7-164B-4D6A-BB9E-14B4226600BD}"/>
          </ac:spMkLst>
        </pc:spChg>
        <pc:picChg chg="del">
          <ac:chgData name="Kantosalo Kimmo" userId="f85c920b-67ca-4520-a984-84066ec6d286" providerId="ADAL" clId="{FCC153F2-EF1D-48DB-89B0-771D4912E10E}" dt="2024-07-28T08:35:32.651" v="2113" actId="478"/>
          <ac:picMkLst>
            <pc:docMk/>
            <pc:sldMk cId="1528577404" sldId="411"/>
            <ac:picMk id="2" creationId="{4D308C8A-4935-41ED-8752-D0212855A739}"/>
          </ac:picMkLst>
        </pc:picChg>
        <pc:picChg chg="add mod">
          <ac:chgData name="Kantosalo Kimmo" userId="f85c920b-67ca-4520-a984-84066ec6d286" providerId="ADAL" clId="{FCC153F2-EF1D-48DB-89B0-771D4912E10E}" dt="2024-07-28T08:39:47.140" v="2215" actId="1076"/>
          <ac:picMkLst>
            <pc:docMk/>
            <pc:sldMk cId="1528577404" sldId="411"/>
            <ac:picMk id="7" creationId="{4156F9B1-2219-4DCD-8359-8FBDD8F077FD}"/>
          </ac:picMkLst>
        </pc:picChg>
        <pc:picChg chg="add mod">
          <ac:chgData name="Kantosalo Kimmo" userId="f85c920b-67ca-4520-a984-84066ec6d286" providerId="ADAL" clId="{FCC153F2-EF1D-48DB-89B0-771D4912E10E}" dt="2024-07-28T09:00:06.900" v="2298" actId="14100"/>
          <ac:picMkLst>
            <pc:docMk/>
            <pc:sldMk cId="1528577404" sldId="411"/>
            <ac:picMk id="8" creationId="{836B916F-3965-449A-ADD9-D2A865FE4282}"/>
          </ac:picMkLst>
        </pc:picChg>
      </pc:sldChg>
      <pc:sldChg chg="addSp delSp modSp add">
        <pc:chgData name="Kantosalo Kimmo" userId="f85c920b-67ca-4520-a984-84066ec6d286" providerId="ADAL" clId="{FCC153F2-EF1D-48DB-89B0-771D4912E10E}" dt="2024-07-28T09:07:18.276" v="2530" actId="1440"/>
        <pc:sldMkLst>
          <pc:docMk/>
          <pc:sldMk cId="3989800368" sldId="412"/>
        </pc:sldMkLst>
        <pc:spChg chg="mod">
          <ac:chgData name="Kantosalo Kimmo" userId="f85c920b-67ca-4520-a984-84066ec6d286" providerId="ADAL" clId="{FCC153F2-EF1D-48DB-89B0-771D4912E10E}" dt="2024-07-28T09:06:53.237" v="2525" actId="6549"/>
          <ac:spMkLst>
            <pc:docMk/>
            <pc:sldMk cId="3989800368" sldId="412"/>
            <ac:spMk id="3" creationId="{D04C2102-A6C3-4274-B120-A0F5409BF3EE}"/>
          </ac:spMkLst>
        </pc:spChg>
        <pc:spChg chg="mod">
          <ac:chgData name="Kantosalo Kimmo" userId="f85c920b-67ca-4520-a984-84066ec6d286" providerId="ADAL" clId="{FCC153F2-EF1D-48DB-89B0-771D4912E10E}" dt="2024-07-28T09:03:25.061" v="2473" actId="6549"/>
          <ac:spMkLst>
            <pc:docMk/>
            <pc:sldMk cId="3989800368" sldId="412"/>
            <ac:spMk id="4" creationId="{732986F7-164B-4D6A-BB9E-14B4226600BD}"/>
          </ac:spMkLst>
        </pc:spChg>
        <pc:picChg chg="add mod">
          <ac:chgData name="Kantosalo Kimmo" userId="f85c920b-67ca-4520-a984-84066ec6d286" providerId="ADAL" clId="{FCC153F2-EF1D-48DB-89B0-771D4912E10E}" dt="2024-07-28T09:07:18.276" v="2530" actId="1440"/>
          <ac:picMkLst>
            <pc:docMk/>
            <pc:sldMk cId="3989800368" sldId="412"/>
            <ac:picMk id="2" creationId="{763A0E88-C022-440F-8A37-791589FAA001}"/>
          </ac:picMkLst>
        </pc:picChg>
        <pc:picChg chg="del">
          <ac:chgData name="Kantosalo Kimmo" userId="f85c920b-67ca-4520-a984-84066ec6d286" providerId="ADAL" clId="{FCC153F2-EF1D-48DB-89B0-771D4912E10E}" dt="2024-07-28T09:03:28.585" v="2474" actId="478"/>
          <ac:picMkLst>
            <pc:docMk/>
            <pc:sldMk cId="3989800368" sldId="412"/>
            <ac:picMk id="7" creationId="{4156F9B1-2219-4DCD-8359-8FBDD8F077FD}"/>
          </ac:picMkLst>
        </pc:picChg>
        <pc:picChg chg="del">
          <ac:chgData name="Kantosalo Kimmo" userId="f85c920b-67ca-4520-a984-84066ec6d286" providerId="ADAL" clId="{FCC153F2-EF1D-48DB-89B0-771D4912E10E}" dt="2024-07-28T09:03:30.937" v="2475" actId="478"/>
          <ac:picMkLst>
            <pc:docMk/>
            <pc:sldMk cId="3989800368" sldId="412"/>
            <ac:picMk id="8" creationId="{836B916F-3965-449A-ADD9-D2A865FE4282}"/>
          </ac:picMkLst>
        </pc:picChg>
      </pc:sldChg>
      <pc:sldChg chg="modSp add del ord">
        <pc:chgData name="Kantosalo Kimmo" userId="f85c920b-67ca-4520-a984-84066ec6d286" providerId="ADAL" clId="{FCC153F2-EF1D-48DB-89B0-771D4912E10E}" dt="2024-07-28T09:29:55.213" v="2593" actId="2696"/>
        <pc:sldMkLst>
          <pc:docMk/>
          <pc:sldMk cId="1393755897" sldId="413"/>
        </pc:sldMkLst>
        <pc:spChg chg="mod">
          <ac:chgData name="Kantosalo Kimmo" userId="f85c920b-67ca-4520-a984-84066ec6d286" providerId="ADAL" clId="{FCC153F2-EF1D-48DB-89B0-771D4912E10E}" dt="2024-07-28T09:29:17.683" v="2592" actId="20577"/>
          <ac:spMkLst>
            <pc:docMk/>
            <pc:sldMk cId="1393755897" sldId="413"/>
            <ac:spMk id="4" creationId="{732986F7-164B-4D6A-BB9E-14B4226600BD}"/>
          </ac:spMkLst>
        </pc:spChg>
      </pc:sldChg>
    </pc:docChg>
  </pc:docChgLst>
  <pc:docChgLst>
    <pc:chgData name="Kantosalo Kimmo" userId="f85c920b-67ca-4520-a984-84066ec6d286" providerId="ADAL" clId="{E6A3AC27-3C39-4E73-B18C-A8AC274C5E24}"/>
    <pc:docChg chg="modSld">
      <pc:chgData name="Kantosalo Kimmo" userId="f85c920b-67ca-4520-a984-84066ec6d286" providerId="ADAL" clId="{E6A3AC27-3C39-4E73-B18C-A8AC274C5E24}" dt="2024-07-28T12:14:58.153" v="1" actId="12"/>
      <pc:docMkLst>
        <pc:docMk/>
      </pc:docMkLst>
      <pc:sldChg chg="modSp">
        <pc:chgData name="Kantosalo Kimmo" userId="f85c920b-67ca-4520-a984-84066ec6d286" providerId="ADAL" clId="{E6A3AC27-3C39-4E73-B18C-A8AC274C5E24}" dt="2024-07-28T12:14:34.970" v="0" actId="12"/>
        <pc:sldMkLst>
          <pc:docMk/>
          <pc:sldMk cId="1904513571" sldId="319"/>
        </pc:sldMkLst>
        <pc:spChg chg="mod">
          <ac:chgData name="Kantosalo Kimmo" userId="f85c920b-67ca-4520-a984-84066ec6d286" providerId="ADAL" clId="{E6A3AC27-3C39-4E73-B18C-A8AC274C5E24}" dt="2024-07-28T12:14:34.970" v="0" actId="12"/>
          <ac:spMkLst>
            <pc:docMk/>
            <pc:sldMk cId="1904513571" sldId="319"/>
            <ac:spMk id="6" creationId="{238821DF-02F2-4E8D-8D8B-502BE13A536A}"/>
          </ac:spMkLst>
        </pc:spChg>
      </pc:sldChg>
      <pc:sldChg chg="modSp">
        <pc:chgData name="Kantosalo Kimmo" userId="f85c920b-67ca-4520-a984-84066ec6d286" providerId="ADAL" clId="{E6A3AC27-3C39-4E73-B18C-A8AC274C5E24}" dt="2024-07-28T12:14:58.153" v="1" actId="12"/>
        <pc:sldMkLst>
          <pc:docMk/>
          <pc:sldMk cId="884585664" sldId="406"/>
        </pc:sldMkLst>
        <pc:spChg chg="mod">
          <ac:chgData name="Kantosalo Kimmo" userId="f85c920b-67ca-4520-a984-84066ec6d286" providerId="ADAL" clId="{E6A3AC27-3C39-4E73-B18C-A8AC274C5E24}" dt="2024-07-28T12:14:58.153" v="1" actId="12"/>
          <ac:spMkLst>
            <pc:docMk/>
            <pc:sldMk cId="884585664" sldId="406"/>
            <ac:spMk id="6" creationId="{238821DF-02F2-4E8D-8D8B-502BE13A536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F4F73-AD92-4346-B40B-E7C1395AA1FE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F48D2-BA9D-4CC3-B17D-31D2EE59A7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34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0041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886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Luettelo vinkeistä kappaleessa 3.1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432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2982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9624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Luettelo vinkeistä kappaleessa 3.1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254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1309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4148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8401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Luettelo vinkeistä kappaleessa 3.1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73260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Luettelo vinkeistä kappaleessa 3.1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2693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Luettelo vinkeistä kappaleessa 3.1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1349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288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4581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6219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87853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Luettelo vinkeistä kappaleessa 3.1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5529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Luettelo vinkeistä kappaleessa 3.1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5564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8890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Luettelo vinkeistä kappaleessa 3.1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817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Luettelo vinkeistä kappaleessa 3.1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7064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1278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3671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F48D2-BA9D-4CC3-B17D-31D2EE59A7D8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743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9E90F-27A0-BA77-1B2A-8A158F314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F00408-4B82-B7C7-2110-EAE41319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CCC07-DC12-B416-2AEA-3D31955C6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D6D34-D78C-C7A9-7F32-3286286AC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6F4B0-983C-59E3-A931-A637F5230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790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021C2-9144-6A86-5824-804F5B1B4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122732-75E5-3FBF-E4FA-83E380DAA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08E4E-15FB-BBD3-E001-8CF6337C8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73170-CFF4-1B7A-1FF7-0E3FC35A3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12E3F-ABFA-BD75-3481-BA7FA5A16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7910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BD5DF3-1CBB-4DA5-F9A7-1F4C443765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3150B0-6B19-7587-92B0-D213F00AD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675F8-E21C-0597-2AB8-1603FD15C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27084-0F47-1FC9-C70A-E3D422681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DBBA4-38B6-90AD-2BFE-79ACCF44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086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6BFDE-12B7-24FF-782E-F1913F3DC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0AFB6-66E7-E311-E2AC-FCAF584A7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76CCB-BFE4-D40E-1322-874EFDE6D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AF28F-6512-0C74-DB2D-A03D19DA5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EC037-162D-A60D-F4C4-1B1E026C9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31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4130-D7E2-B7D6-8003-9D0F7F360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7C50B-0A6D-68CD-1E32-5ABCD8F57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52A8A-3649-042E-5B40-2793C1A4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D0351-AE88-A5F0-33C4-718FA5B9A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B11CB-1632-CB72-9C4D-CFCDA83E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142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76150-F100-1D59-631A-ED8FBF8A5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6334D-5C07-9C4A-03F8-E648E63B3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CAA9-A02A-2DE2-BD6D-8F985EE23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416E91-6E50-8459-98A8-6B6DF5D41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395C8-FED5-D91F-77EC-33B96CC7B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976A6-ACD6-609F-7535-9A449706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048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84722-DF54-8253-7F50-066004D17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F68CA-E782-E3DC-862C-436307278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76CAF-0A1E-B833-5F75-CBE5A28C6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42956D-80D7-30A6-9B2E-53491BC292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E7C4AE-CE03-5365-8DB5-A41A4E1FCC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EF7013-0246-5F2F-DF55-43F5EB25C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827828-FBB1-534F-B3BD-A6DC6B6E7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4E6391-055F-F548-F3CA-03B22791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936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23051-B4BA-1027-11A1-9235A819A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13D1E3-11D2-D29D-6916-DA0D7A329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85DB0E-ADF2-8673-6D04-AC92098E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FF021-EB6E-597D-071B-0359BB3E0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96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4713F7-EFD7-89FB-25D3-F19F50462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B3443-6ABD-ECD5-E681-77296DBC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131BC-A0EA-B60B-2F23-994B3F0B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251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06C2E-BF11-BB8C-A732-C9E37E369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47A74-3924-6E0A-3FC7-5DD8374CB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56A0D-21BA-01AB-19EB-E05218720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901A9-86F3-1AB3-DE8B-FE6A9FF8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2817D-1F3B-E7BD-C393-F04B3B88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BA209-2F5A-25F6-AD89-300633623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354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CAD9E-C5BB-7F6D-FE5A-E2A924280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A7D386-15B6-0392-2E2F-59113406D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C3D1F-EB62-F95A-5843-A3BC117A5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E5C82F-577A-A475-D753-CD9A97A60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5D2E5-9922-803F-50E4-C95580E9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416D9-3CCF-6F65-BF1A-E32EDD1E8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036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37F016-C619-7E56-DD1B-0EC3578D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62609-1E36-81AB-3F20-A87844EAD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5D26D-1894-CEF7-7EE5-0CD474CEF3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7126C-670C-4ACB-8506-831A82F38CD7}" type="datetimeFigureOut">
              <a:rPr lang="fi-FI" smtClean="0"/>
              <a:t>28.7.2024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79343-E95C-CA4F-A3DD-22BB408F1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B1D07-46D7-61F8-7C2E-81AA8166E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6F496-F350-4126-8BF8-E1489CE3AD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939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hyperlink" Target="https://quizizz.com/embed/quiz/66a6102ae48ff6261b86f82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e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6D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66DBB4-A6C8-5899-8507-0BE5C8B7B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669" y="1220544"/>
            <a:ext cx="5509198" cy="9511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66E91B-69F9-C52E-CA99-6C0C3BD93CAC}"/>
              </a:ext>
            </a:extLst>
          </p:cNvPr>
          <p:cNvSpPr txBox="1"/>
          <p:nvPr/>
        </p:nvSpPr>
        <p:spPr>
          <a:xfrm>
            <a:off x="2915587" y="2480177"/>
            <a:ext cx="965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chemeClr val="bg1"/>
                </a:solidFill>
              </a:rPr>
              <a:t>5. KEHITTYVÄ VALMENTAJA</a:t>
            </a:r>
            <a:endParaRPr lang="fi-FI" sz="3200" dirty="0">
              <a:solidFill>
                <a:schemeClr val="bg1"/>
              </a:solidFill>
              <a:latin typeface="Kenyan Coffee Rg" panose="020006080202000101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67A94A-FB7F-401F-8E74-7ADA22EC83CC}"/>
              </a:ext>
            </a:extLst>
          </p:cNvPr>
          <p:cNvSpPr/>
          <p:nvPr/>
        </p:nvSpPr>
        <p:spPr>
          <a:xfrm>
            <a:off x="2915587" y="4085435"/>
            <a:ext cx="5727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>
                <a:solidFill>
                  <a:prstClr val="white"/>
                </a:solidFill>
                <a:latin typeface="Kenyan Coffee Rg" panose="02000608020200010104" pitchFamily="2" charset="0"/>
              </a:rPr>
              <a:t>Urheiluvalmennuksen, liikunnan ja kuntoutuksen oppi- ja ammattikirjoja jo vuodesta 1978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718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1072642" y="421633"/>
            <a:ext cx="9254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rgbClr val="0070C0"/>
                </a:solidFill>
              </a:rPr>
              <a:t>5.3. VALMENTAJAN POLKU HARKINTAVAIHE</a:t>
            </a:r>
            <a:endParaRPr lang="fi-FI" sz="32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560195" y="1316038"/>
            <a:ext cx="8649906" cy="1996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56DB6"/>
              </a:buClr>
              <a:buFont typeface="+mj-lt"/>
              <a:buAutoNum type="arabicPeriod"/>
            </a:pPr>
            <a:endParaRPr lang="fi-FI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4C2102-A6C3-4274-B120-A0F5409BF3EE}"/>
              </a:ext>
            </a:extLst>
          </p:cNvPr>
          <p:cNvSpPr/>
          <p:nvPr/>
        </p:nvSpPr>
        <p:spPr>
          <a:xfrm>
            <a:off x="980501" y="1634984"/>
            <a:ext cx="663215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56DB6"/>
              </a:buClr>
            </a:pPr>
            <a:r>
              <a:rPr lang="fi-FI" sz="2400" dirty="0"/>
              <a:t>Valmentajan polku kuvaa valmentajan kehittymistä. </a:t>
            </a:r>
          </a:p>
          <a:p>
            <a:pPr>
              <a:buClr>
                <a:srgbClr val="056DB6"/>
              </a:buClr>
            </a:pPr>
            <a:r>
              <a:rPr lang="fi-FI" sz="2400" b="1" dirty="0"/>
              <a:t>Valmentaja uran alku:</a:t>
            </a:r>
          </a:p>
          <a:p>
            <a:pPr marL="342900" indent="-3429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Huomio kiinnittyy enemmän itseen ja omaan toimintaympäristöön. </a:t>
            </a:r>
          </a:p>
          <a:p>
            <a:pPr marL="342900" indent="-3429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Huomio kohdistuu perusasioihin: harjoittelun suunnittelu ja organisointi, lajitaidot ja niiden opettaminen ja valmentajan omaan toimintaan organisointi- ja opetustilanteissa</a:t>
            </a:r>
          </a:p>
          <a:p>
            <a:pPr>
              <a:buClr>
                <a:srgbClr val="056DB6"/>
              </a:buClr>
            </a:pPr>
            <a:endParaRPr lang="fi-FI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99998B-A44A-4EE4-B576-54F6CC1507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4624" y="1150784"/>
            <a:ext cx="3477215" cy="412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0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1072642" y="421633"/>
            <a:ext cx="9254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rgbClr val="0070C0"/>
                </a:solidFill>
              </a:rPr>
              <a:t>5.3. VALMENTAJAN POLKU VALMISTAVA VAIHE</a:t>
            </a:r>
            <a:endParaRPr lang="fi-FI" sz="32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560195" y="1316038"/>
            <a:ext cx="8649906" cy="1996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56DB6"/>
              </a:buClr>
              <a:buFont typeface="+mj-lt"/>
              <a:buAutoNum type="arabicPeriod"/>
            </a:pPr>
            <a:endParaRPr lang="fi-FI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4C2102-A6C3-4274-B120-A0F5409BF3EE}"/>
              </a:ext>
            </a:extLst>
          </p:cNvPr>
          <p:cNvSpPr/>
          <p:nvPr/>
        </p:nvSpPr>
        <p:spPr>
          <a:xfrm>
            <a:off x="1319936" y="1420600"/>
            <a:ext cx="5785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Valmennustaitojen ja -kokemuksen karttuessa huomio ohjautuu yhä enemmän urheilijaan ja valmennuksen kokonaisuuteen. </a:t>
            </a:r>
          </a:p>
          <a:p>
            <a:pPr marL="342900" indent="-3429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Huomio enemmän opetusmenetelmiin ja urheilijoiden yksilöllisempään huomioimiseen ja vuorovaikutukseen. </a:t>
            </a:r>
          </a:p>
          <a:p>
            <a:pPr marL="342900" indent="-3429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Kun kokemusta kertyy enemmän, on tietoa ja opittua helpompi viedä käytäntöön ja omaa toimintaa arvioida.</a:t>
            </a:r>
          </a:p>
          <a:p>
            <a:pPr marL="342900" indent="-342900">
              <a:buClr>
                <a:srgbClr val="056DB6"/>
              </a:buClr>
              <a:buFont typeface="Wingdings" panose="05000000000000000000" pitchFamily="2" charset="2"/>
              <a:buChar char="§"/>
            </a:pPr>
            <a:endParaRPr lang="fi-FI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125551-2B83-4AF5-A53E-33CCEAFF25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4088" y="1113957"/>
            <a:ext cx="3066027" cy="4863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16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1072642" y="421633"/>
            <a:ext cx="9254346" cy="584775"/>
          </a:xfrm>
          <a:prstGeom prst="rect">
            <a:avLst/>
          </a:prstGeom>
          <a:noFill/>
          <a:ln w="85725">
            <a:solidFill>
              <a:srgbClr val="FFFFFF">
                <a:alpha val="67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rgbClr val="0070C0"/>
                </a:solidFill>
              </a:rPr>
              <a:t>5.3. VALMENTAJAN POLKU</a:t>
            </a:r>
            <a:endParaRPr lang="fi-FI" sz="32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560195" y="1316038"/>
            <a:ext cx="8649906" cy="1996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56DB6"/>
              </a:buClr>
              <a:buFont typeface="+mj-lt"/>
              <a:buAutoNum type="arabicPeriod"/>
            </a:pPr>
            <a:endParaRPr lang="fi-FI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4C2102-A6C3-4274-B120-A0F5409BF3EE}"/>
              </a:ext>
            </a:extLst>
          </p:cNvPr>
          <p:cNvSpPr/>
          <p:nvPr/>
        </p:nvSpPr>
        <p:spPr>
          <a:xfrm>
            <a:off x="816553" y="2158205"/>
            <a:ext cx="36562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56DB6"/>
              </a:buClr>
            </a:pPr>
            <a:r>
              <a:rPr lang="fi-FI" sz="2400" dirty="0"/>
              <a:t>Jatkuva oppiminen vaatii:</a:t>
            </a:r>
          </a:p>
          <a:p>
            <a:pPr marL="342900" indent="-3429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Itsearviointia</a:t>
            </a:r>
          </a:p>
          <a:p>
            <a:pPr marL="342900" indent="-3429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Tavoitteiden asettamista</a:t>
            </a:r>
          </a:p>
          <a:p>
            <a:pPr marL="342900" indent="-3429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Itsensä haastamista.</a:t>
            </a:r>
          </a:p>
          <a:p>
            <a:pPr marL="342900" indent="-3429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Tilanteen tunnistamista</a:t>
            </a:r>
          </a:p>
          <a:p>
            <a:pPr>
              <a:buClr>
                <a:srgbClr val="056DB6"/>
              </a:buClr>
            </a:pPr>
            <a:endParaRPr lang="fi-FI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19B316-3D5C-4324-BF6A-018A67B74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579" y="1514782"/>
            <a:ext cx="6811108" cy="4610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1778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1144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1510880" y="403537"/>
            <a:ext cx="1068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 KESKUSTELTAVAKSI</a:t>
            </a:r>
            <a:endParaRPr lang="fi-FI" sz="28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707523" y="1382071"/>
            <a:ext cx="6993267" cy="3827201"/>
          </a:xfrm>
          <a:prstGeom prst="rect">
            <a:avLst/>
          </a:prstGeom>
          <a:ln w="31750">
            <a:solidFill>
              <a:srgbClr val="FFFF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dirty="0"/>
              <a:t>Tunnistatteko itsenne valmentajan polku-kuvasta? </a:t>
            </a:r>
          </a:p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dirty="0"/>
              <a:t>Mitä ajatuksia se herättää omista osaamistarpeista?</a:t>
            </a:r>
            <a:endParaRPr lang="fi-FI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12994B-AFC0-41F0-813F-E5661C283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52" y="388805"/>
            <a:ext cx="803990" cy="650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10391A-C162-47D2-85BC-3A621102F6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17" y="1382071"/>
            <a:ext cx="3574366" cy="3574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987F42-8BC8-44F0-89DD-59EBDC4293F5}"/>
              </a:ext>
            </a:extLst>
          </p:cNvPr>
          <p:cNvSpPr txBox="1"/>
          <p:nvPr/>
        </p:nvSpPr>
        <p:spPr>
          <a:xfrm>
            <a:off x="8981821" y="5534859"/>
            <a:ext cx="1563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Kuva: Adobe </a:t>
            </a:r>
            <a:r>
              <a:rPr lang="fi-FI" sz="1400" dirty="0" err="1"/>
              <a:t>firefly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88458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1072642" y="421633"/>
            <a:ext cx="9254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5.4. SUOMALAINEN VALMENNUSOSAAMISEN MALLI</a:t>
            </a:r>
            <a:endParaRPr lang="fi-FI" sz="28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560195" y="1316038"/>
            <a:ext cx="8649906" cy="1996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56DB6"/>
              </a:buClr>
              <a:buFont typeface="+mj-lt"/>
              <a:buAutoNum type="arabicPeriod"/>
            </a:pPr>
            <a:endParaRPr lang="fi-FI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4C2102-A6C3-4274-B120-A0F5409BF3EE}"/>
              </a:ext>
            </a:extLst>
          </p:cNvPr>
          <p:cNvSpPr/>
          <p:nvPr/>
        </p:nvSpPr>
        <p:spPr>
          <a:xfrm>
            <a:off x="816552" y="1316038"/>
            <a:ext cx="839354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Suomalaisen valmennusosaamisen malli kuvaa valmentajan osaamistarpeita, jotka ovat melko erilaisia eri toimintaympäristöissä. </a:t>
            </a:r>
          </a:p>
          <a:p>
            <a:pPr marL="342900" indent="-3429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Valmentajan tekeminen eri lajeissa on hyvin erilaista, mutta toiminta kuitenkin perustuu samoihin osaamistarpeisiin painottuen vähän eri tavoin.</a:t>
            </a:r>
          </a:p>
          <a:p>
            <a:pPr marL="342900" indent="-3429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b="1" dirty="0"/>
              <a:t>Suomalaisessa valmennusosaamisen mallissa on kolme osaa: </a:t>
            </a:r>
          </a:p>
          <a:p>
            <a:pPr marL="457200" indent="-457200">
              <a:buClr>
                <a:srgbClr val="056DB6"/>
              </a:buClr>
              <a:buFont typeface="+mj-lt"/>
              <a:buAutoNum type="arabicPeriod"/>
            </a:pPr>
            <a:r>
              <a:rPr lang="fi-FI" sz="2400" dirty="0"/>
              <a:t>Toimintaympäristö, joka määrittelee valmentajan osaamistarpeita</a:t>
            </a:r>
          </a:p>
          <a:p>
            <a:pPr marL="457200" indent="-457200">
              <a:buClr>
                <a:srgbClr val="056DB6"/>
              </a:buClr>
              <a:buFont typeface="+mj-lt"/>
              <a:buAutoNum type="arabicPeriod"/>
            </a:pPr>
            <a:r>
              <a:rPr lang="fi-FI" sz="2400" dirty="0"/>
              <a:t>Asiat, joihin valmentaja voi urheilijan kehittymisessä vaikuttaa</a:t>
            </a:r>
          </a:p>
          <a:p>
            <a:pPr marL="457200" indent="-457200">
              <a:buClr>
                <a:srgbClr val="056DB6"/>
              </a:buClr>
              <a:buFont typeface="+mj-lt"/>
              <a:buAutoNum type="arabicPeriod"/>
            </a:pPr>
            <a:r>
              <a:rPr lang="fi-FI" sz="2400" dirty="0"/>
              <a:t>Valmentajan osaamistarpeet</a:t>
            </a:r>
          </a:p>
        </p:txBody>
      </p:sp>
    </p:spTree>
    <p:extLst>
      <p:ext uri="{BB962C8B-B14F-4D97-AF65-F5344CB8AC3E}">
        <p14:creationId xmlns:p14="http://schemas.microsoft.com/office/powerpoint/2010/main" val="104331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1072642" y="421633"/>
            <a:ext cx="10302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VALMENTAJAN TOIMINTAYMÄRISTÖ LASTEN VALMENNUKSESSA</a:t>
            </a:r>
            <a:endParaRPr lang="fi-FI" sz="28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560195" y="1316038"/>
            <a:ext cx="8649906" cy="1996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56DB6"/>
              </a:buClr>
              <a:buFont typeface="+mj-lt"/>
              <a:buAutoNum type="arabicPeriod"/>
            </a:pPr>
            <a:endParaRPr lang="fi-FI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4C2102-A6C3-4274-B120-A0F5409BF3EE}"/>
              </a:ext>
            </a:extLst>
          </p:cNvPr>
          <p:cNvSpPr/>
          <p:nvPr/>
        </p:nvSpPr>
        <p:spPr>
          <a:xfrm>
            <a:off x="1046936" y="1758095"/>
            <a:ext cx="67410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56DB6"/>
              </a:buClr>
              <a:buFont typeface="+mj-lt"/>
              <a:buAutoNum type="arabicPeriod"/>
            </a:pPr>
            <a:r>
              <a:rPr lang="fi-FI" sz="2800" dirty="0"/>
              <a:t>Suuret ja eritasoiset ryhmät</a:t>
            </a:r>
          </a:p>
          <a:p>
            <a:pPr marL="457200" indent="-457200">
              <a:buClr>
                <a:srgbClr val="056DB6"/>
              </a:buClr>
              <a:buFont typeface="+mj-lt"/>
              <a:buAutoNum type="arabicPeriod"/>
            </a:pPr>
            <a:r>
              <a:rPr lang="fi-FI" sz="2800" dirty="0"/>
              <a:t>Erilaiset tavoitteet ja kehitysvaiheet</a:t>
            </a:r>
          </a:p>
          <a:p>
            <a:pPr marL="457200" indent="-457200">
              <a:buClr>
                <a:srgbClr val="056DB6"/>
              </a:buClr>
              <a:buFont typeface="+mj-lt"/>
              <a:buAutoNum type="arabicPeriod"/>
            </a:pPr>
            <a:r>
              <a:rPr lang="fi-FI" sz="2800" dirty="0"/>
              <a:t>Sukupuolien huomioiminen</a:t>
            </a:r>
          </a:p>
          <a:p>
            <a:pPr marL="457200" indent="-457200">
              <a:buClr>
                <a:srgbClr val="056DB6"/>
              </a:buClr>
              <a:buFont typeface="+mj-lt"/>
              <a:buAutoNum type="arabicPeriod"/>
            </a:pPr>
            <a:r>
              <a:rPr lang="fi-FI" sz="2800" dirty="0"/>
              <a:t>Rajalliset resurssit ja tilat</a:t>
            </a:r>
          </a:p>
          <a:p>
            <a:pPr marL="457200" indent="-457200">
              <a:buClr>
                <a:srgbClr val="056DB6"/>
              </a:buClr>
              <a:buFont typeface="+mj-lt"/>
              <a:buAutoNum type="arabicPeriod"/>
            </a:pPr>
            <a:r>
              <a:rPr lang="fi-FI" sz="2800" dirty="0"/>
              <a:t>Erilaisten tarpeiden huomioiminen</a:t>
            </a:r>
          </a:p>
          <a:p>
            <a:pPr marL="457200" indent="-457200">
              <a:buClr>
                <a:srgbClr val="056DB6"/>
              </a:buClr>
              <a:buFont typeface="+mj-lt"/>
              <a:buAutoNum type="arabicPeriod"/>
            </a:pPr>
            <a:r>
              <a:rPr lang="fi-FI" sz="2800" dirty="0"/>
              <a:t>Vanhempien kanssa työskentely</a:t>
            </a:r>
          </a:p>
          <a:p>
            <a:pPr marL="457200" indent="-457200">
              <a:buClr>
                <a:srgbClr val="056DB6"/>
              </a:buClr>
              <a:buFont typeface="+mj-lt"/>
              <a:buAutoNum type="arabicPeriod"/>
            </a:pPr>
            <a:r>
              <a:rPr lang="fi-FI" sz="2800" dirty="0"/>
              <a:t>Paikkakunnan koko ja seurakulttuuri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0CB571-46AF-47BB-A737-6E950058A1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2753" y="944853"/>
            <a:ext cx="3934277" cy="58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4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1510880" y="403537"/>
            <a:ext cx="1068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 POHDITTAVAKSI</a:t>
            </a:r>
            <a:endParaRPr lang="fi-FI" sz="28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1035585" y="1382071"/>
            <a:ext cx="6378767" cy="3827201"/>
          </a:xfrm>
          <a:prstGeom prst="rect">
            <a:avLst/>
          </a:prstGeom>
          <a:ln w="31750">
            <a:solidFill>
              <a:srgbClr val="FFFF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dirty="0"/>
              <a:t>Mitä osaamistarpeita kumpuaa omasta toimintaympäristöstäsi? </a:t>
            </a:r>
          </a:p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dirty="0"/>
              <a:t>Osa osaamistarpeista voi ilmaantua nopeastikin esim. osallistujan </a:t>
            </a:r>
            <a:r>
              <a:rPr lang="fi-FI" dirty="0" err="1"/>
              <a:t>pitkäai-kaissairauden</a:t>
            </a:r>
            <a:r>
              <a:rPr lang="fi-FI" dirty="0"/>
              <a:t> aiheuttamat osaamistarpeet. </a:t>
            </a:r>
            <a:endParaRPr lang="fi-FI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12994B-AFC0-41F0-813F-E5661C283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52" y="388805"/>
            <a:ext cx="803990" cy="650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10391A-C162-47D2-85BC-3A621102F6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358" y="1161734"/>
            <a:ext cx="3574366" cy="3574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987F42-8BC8-44F0-89DD-59EBDC4293F5}"/>
              </a:ext>
            </a:extLst>
          </p:cNvPr>
          <p:cNvSpPr txBox="1"/>
          <p:nvPr/>
        </p:nvSpPr>
        <p:spPr>
          <a:xfrm>
            <a:off x="8981821" y="5534859"/>
            <a:ext cx="1563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Kuva: Adobe </a:t>
            </a:r>
            <a:r>
              <a:rPr lang="fi-FI" sz="1400" dirty="0" err="1"/>
              <a:t>firefly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621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1072642" y="421633"/>
            <a:ext cx="9254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URHEILIJAN KASVU IHMISENÄ </a:t>
            </a:r>
            <a:endParaRPr lang="fi-FI" sz="28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560195" y="1316038"/>
            <a:ext cx="8649906" cy="1996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56DB6"/>
              </a:buClr>
              <a:buFont typeface="+mj-lt"/>
              <a:buAutoNum type="arabicPeriod"/>
            </a:pPr>
            <a:endParaRPr lang="fi-FI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4C2102-A6C3-4274-B120-A0F5409BF3EE}"/>
              </a:ext>
            </a:extLst>
          </p:cNvPr>
          <p:cNvSpPr/>
          <p:nvPr/>
        </p:nvSpPr>
        <p:spPr>
          <a:xfrm>
            <a:off x="908871" y="1316038"/>
            <a:ext cx="94181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Valmentajan kasvattajan rooli korostuu ja valmentaja voi ohjata:</a:t>
            </a:r>
          </a:p>
          <a:p>
            <a:pPr marL="457200" indent="-4572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Tunteiden tunnistamista ja hallintaa </a:t>
            </a:r>
          </a:p>
          <a:p>
            <a:pPr marL="457200" indent="-4572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Sosiaalisia taitoja, kuten ryhmässä toimiminen ja muiden auttaminen. </a:t>
            </a:r>
          </a:p>
          <a:p>
            <a:pPr marL="457200" indent="-4572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Itseluottamuksen kehittäminen</a:t>
            </a:r>
          </a:p>
          <a:p>
            <a:pPr marL="457200" indent="-4572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Urheilullisia elämäntapoja </a:t>
            </a:r>
          </a:p>
          <a:p>
            <a:pPr marL="457200" indent="-4572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Tavoitteellisuutta ja vastuun ottamista.</a:t>
            </a:r>
          </a:p>
          <a:p>
            <a:pPr marL="457200" indent="-4572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Lajirakkauden syntymistä. </a:t>
            </a:r>
          </a:p>
          <a:p>
            <a:pPr marL="457200" indent="-4572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Sisäiseen motivaatioon vaikuttavat pätevyyden kokemus, yhteenkuuluvuus ja asian merkitys sekä autonomia.</a:t>
            </a:r>
          </a:p>
          <a:p>
            <a:pPr marL="457200" indent="-4572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Lasten valmentajan tärkeä tehtävä on tuottaa pätevyyden kokemuksia. </a:t>
            </a:r>
          </a:p>
          <a:p>
            <a:pPr>
              <a:buClr>
                <a:srgbClr val="056DB6"/>
              </a:buClr>
            </a:pPr>
            <a:endParaRPr lang="fi-FI" sz="2400" dirty="0"/>
          </a:p>
          <a:p>
            <a:pPr>
              <a:buClr>
                <a:srgbClr val="056DB6"/>
              </a:buClr>
            </a:pPr>
            <a:r>
              <a:rPr lang="fi-FI" sz="2400" b="1" dirty="0"/>
              <a:t>Kannustaminen, sopiva palautteen antaminen ja kaikkien huomioiminen ovat valmentajan ihmissuhdetaitoja. </a:t>
            </a:r>
          </a:p>
        </p:txBody>
      </p:sp>
    </p:spTree>
    <p:extLst>
      <p:ext uri="{BB962C8B-B14F-4D97-AF65-F5344CB8AC3E}">
        <p14:creationId xmlns:p14="http://schemas.microsoft.com/office/powerpoint/2010/main" val="108436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1072642" y="421633"/>
            <a:ext cx="9254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URHEILIJAN ITSENSÄ KEHITTÄMISEN TAIDOT </a:t>
            </a:r>
            <a:endParaRPr lang="fi-FI" sz="28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560195" y="1316038"/>
            <a:ext cx="8649906" cy="1996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56DB6"/>
              </a:buClr>
              <a:buFont typeface="+mj-lt"/>
              <a:buAutoNum type="arabicPeriod"/>
            </a:pPr>
            <a:endParaRPr lang="fi-FI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4C2102-A6C3-4274-B120-A0F5409BF3EE}"/>
              </a:ext>
            </a:extLst>
          </p:cNvPr>
          <p:cNvSpPr/>
          <p:nvPr/>
        </p:nvSpPr>
        <p:spPr>
          <a:xfrm>
            <a:off x="1072642" y="1173388"/>
            <a:ext cx="76747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Urheilijan itsensä kehittämisen taidot voi jakaa kahteen osaan:</a:t>
            </a:r>
          </a:p>
          <a:p>
            <a:pPr marL="457200" indent="-457200">
              <a:buClr>
                <a:srgbClr val="056DB6"/>
              </a:buClr>
              <a:buFont typeface="+mj-lt"/>
              <a:buAutoNum type="arabicPeriod"/>
            </a:pPr>
            <a:r>
              <a:rPr lang="fi-FI" sz="2400" dirty="0"/>
              <a:t>Urheiluun liittyvä itsensä kehittäminen.  </a:t>
            </a:r>
          </a:p>
          <a:p>
            <a:pPr marL="800100" lvl="1" indent="-3429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b="1" dirty="0"/>
              <a:t>Mitä urheilija tietää lajistaan</a:t>
            </a:r>
            <a:r>
              <a:rPr lang="fi-FI" sz="2400" dirty="0"/>
              <a:t>, sen säännöistä, historiasta, lajin huippu-urheilijoista, varusteista, kilpailuista, tekniikasta ja taktiikasta.</a:t>
            </a:r>
          </a:p>
          <a:p>
            <a:pPr marL="800100" lvl="1" indent="-3429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b="1" dirty="0"/>
              <a:t>Mitä urheilija tietää harjoittelusta yleensä ja miten hän osaa harjoitella</a:t>
            </a:r>
            <a:r>
              <a:rPr lang="fi-FI" sz="2400" dirty="0"/>
              <a:t>. Miten hän liikkuu omatoimisesti ja mitä hän tietää urheilijan elämäntavasta – ravinnosta, palautumisesta jne. </a:t>
            </a:r>
          </a:p>
          <a:p>
            <a:pPr marL="457200" indent="-457200">
              <a:buClr>
                <a:srgbClr val="056DB6"/>
              </a:buClr>
              <a:buFont typeface="+mj-lt"/>
              <a:buAutoNum type="arabicPeriod"/>
            </a:pPr>
            <a:r>
              <a:rPr lang="fi-FI" sz="2400" dirty="0"/>
              <a:t>Yleiset itsensä kehittämisen taidot</a:t>
            </a:r>
          </a:p>
          <a:p>
            <a:pPr marL="800100" lvl="1" indent="-3429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Urheilijan itsearviointitaidot, ajattelun taidot, ongelman ratkaisun taidot, tiedon hankinta- ja arviointitaidot. </a:t>
            </a:r>
          </a:p>
        </p:txBody>
      </p:sp>
    </p:spTree>
    <p:extLst>
      <p:ext uri="{BB962C8B-B14F-4D97-AF65-F5344CB8AC3E}">
        <p14:creationId xmlns:p14="http://schemas.microsoft.com/office/powerpoint/2010/main" val="418991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1072642" y="421633"/>
            <a:ext cx="9254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VALMENTAJAN OSAAMISTARPEET</a:t>
            </a:r>
            <a:endParaRPr lang="fi-FI" sz="28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560195" y="1316038"/>
            <a:ext cx="8649906" cy="1996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56DB6"/>
              </a:buClr>
              <a:buFont typeface="+mj-lt"/>
              <a:buAutoNum type="arabicPeriod"/>
            </a:pPr>
            <a:endParaRPr lang="fi-FI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4C2102-A6C3-4274-B120-A0F5409BF3EE}"/>
              </a:ext>
            </a:extLst>
          </p:cNvPr>
          <p:cNvSpPr/>
          <p:nvPr/>
        </p:nvSpPr>
        <p:spPr>
          <a:xfrm>
            <a:off x="651301" y="1316038"/>
            <a:ext cx="88011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000" dirty="0"/>
              <a:t> Suomalaisessa valmennusosaamisen mallissa valmentajan osaamistarve on jaettu neljään osaan: urheiluosaaminen, ihmissuhdetaidot, voimavarat ja itsensä kehittämisen taidot.  </a:t>
            </a:r>
          </a:p>
          <a:p>
            <a:pPr marL="342900" indent="-3429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000" dirty="0"/>
              <a:t>Lasten valmennuksessa olennaista on:</a:t>
            </a:r>
          </a:p>
          <a:p>
            <a:pPr marL="800100" lvl="1" indent="-3429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000" dirty="0"/>
              <a:t>Hallita lajin perustaidot ja miten niitä harjoitellaan. </a:t>
            </a:r>
          </a:p>
          <a:p>
            <a:pPr marL="800100" lvl="1" indent="-3429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000" dirty="0"/>
              <a:t>Miten lajitekniikkaa kehitellään eteenpäin ja millaisia ominaisuuksia laji vaatii.</a:t>
            </a:r>
          </a:p>
          <a:p>
            <a:pPr marL="800100" lvl="1" indent="-3429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000" dirty="0"/>
              <a:t>Lapsen kasvun ja kehityksen ymmärtäminen luo pohjan sille, miten harjoittelussa voi edetä. </a:t>
            </a:r>
          </a:p>
          <a:p>
            <a:pPr marL="800100" lvl="1" indent="-3429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000" dirty="0"/>
              <a:t>Opettaminen ja harjoittelun organisointi ovat avaintaitoja. </a:t>
            </a:r>
          </a:p>
          <a:p>
            <a:pPr marL="800100" lvl="1" indent="-3429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000" dirty="0"/>
              <a:t>Lasten valmentajien ihmissuhdetaidot ovat aitoa läsnäoloa ja omaa innostusta heittäytyä harjoitteluun. </a:t>
            </a:r>
          </a:p>
          <a:p>
            <a:pPr marL="800100" lvl="1" indent="-3429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000" dirty="0"/>
              <a:t>Tärkeää on myös hyvä vuorovaikutus ja kasvatuskumppanuus vanhempien kanssa.</a:t>
            </a:r>
          </a:p>
          <a:p>
            <a:pPr marL="800100" lvl="1" indent="-3429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000" dirty="0"/>
              <a:t>Valmentajan voimavarojen perustana ovat toimintaa ohjaavat arvot ja </a:t>
            </a:r>
            <a:r>
              <a:rPr lang="fi-FI" sz="2000" dirty="0" err="1"/>
              <a:t>val-mentajan</a:t>
            </a:r>
            <a:r>
              <a:rPr lang="fi-FI" sz="2000" dirty="0"/>
              <a:t> motivaatio.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219775-A393-4B42-BDB7-E267BA6E50F4}"/>
              </a:ext>
            </a:extLst>
          </p:cNvPr>
          <p:cNvSpPr txBox="1"/>
          <p:nvPr/>
        </p:nvSpPr>
        <p:spPr>
          <a:xfrm>
            <a:off x="9705862" y="2352283"/>
            <a:ext cx="21793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b="1" dirty="0"/>
              <a:t>Vaikka jokin osaamisalue olisi valmentajalla vahva, parasta mahdollista ei synny jonkin muun alueen ollessa heikko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6828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1485188" y="579719"/>
            <a:ext cx="8488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>
                <a:solidFill>
                  <a:srgbClr val="0070C0"/>
                </a:solidFill>
              </a:rPr>
              <a:t>Tavoitteet</a:t>
            </a:r>
            <a:endParaRPr lang="fi-FI" sz="44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550864" y="1773238"/>
            <a:ext cx="7418963" cy="1996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400" b="1" dirty="0"/>
              <a:t>Tämän kokonaisuuden suoritettua oppija:</a:t>
            </a:r>
            <a:endParaRPr lang="fi-FI" sz="2400" dirty="0"/>
          </a:p>
          <a:p>
            <a:r>
              <a:rPr lang="fi-FI" sz="2400" b="1" dirty="0"/>
              <a:t>Määrittelee </a:t>
            </a:r>
            <a:r>
              <a:rPr lang="fi-FI" sz="2400" dirty="0"/>
              <a:t>valmentajan polun eri vaiheet </a:t>
            </a:r>
          </a:p>
          <a:p>
            <a:r>
              <a:rPr lang="fi-FI" sz="2400" b="1" dirty="0"/>
              <a:t>Tunnistaa</a:t>
            </a:r>
            <a:r>
              <a:rPr lang="fi-FI" sz="2400" dirty="0"/>
              <a:t> harjoituksissa tapahtuvia tilanteita ja hyödyntää osallistavia menetelmiä oman valmennusosaamisen kehittämiseksi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35E6AD-DFCC-4502-A2B8-551AAC301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339" y="1685582"/>
            <a:ext cx="3613782" cy="36137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7A45EC-0B25-4627-A1A1-9A054027E97F}"/>
              </a:ext>
            </a:extLst>
          </p:cNvPr>
          <p:cNvSpPr txBox="1"/>
          <p:nvPr/>
        </p:nvSpPr>
        <p:spPr>
          <a:xfrm>
            <a:off x="8981821" y="5534859"/>
            <a:ext cx="1563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Kuva: Adobe </a:t>
            </a:r>
            <a:r>
              <a:rPr lang="fi-FI" sz="1400" dirty="0" err="1"/>
              <a:t>firefly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74323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1510880" y="403537"/>
            <a:ext cx="1068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 KESKUSTELTAVAKSI</a:t>
            </a:r>
            <a:endParaRPr lang="fi-FI" sz="28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707523" y="1382071"/>
            <a:ext cx="6993267" cy="3827201"/>
          </a:xfrm>
          <a:prstGeom prst="rect">
            <a:avLst/>
          </a:prstGeom>
          <a:ln w="31750">
            <a:solidFill>
              <a:srgbClr val="FFFF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Jakakaa parhaita ideoitanne siitä, miten olette harjoittaneet niitä asioita joihin valmentaja voi vaikuttaa valmennusosaamisen mallin mukaan (ihmisenä kasvu, itsensä kehittämisen taidot, kuulumisen tunne ja urheilijana kehittyminen ja lajiosaaminen?</a:t>
            </a:r>
            <a:endParaRPr lang="fi-FI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12994B-AFC0-41F0-813F-E5661C283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52" y="388805"/>
            <a:ext cx="803990" cy="650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10391A-C162-47D2-85BC-3A621102F6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17" y="1382071"/>
            <a:ext cx="3574366" cy="3574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987F42-8BC8-44F0-89DD-59EBDC4293F5}"/>
              </a:ext>
            </a:extLst>
          </p:cNvPr>
          <p:cNvSpPr txBox="1"/>
          <p:nvPr/>
        </p:nvSpPr>
        <p:spPr>
          <a:xfrm>
            <a:off x="8981821" y="5534859"/>
            <a:ext cx="1563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Kuva: Adobe </a:t>
            </a:r>
            <a:r>
              <a:rPr lang="fi-FI" sz="1400" dirty="0" err="1"/>
              <a:t>firefly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06120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1510880" y="403537"/>
            <a:ext cx="1068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 POHDITTAVAKSI</a:t>
            </a:r>
            <a:endParaRPr lang="fi-FI" sz="28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1035585" y="1382071"/>
            <a:ext cx="6378767" cy="3827201"/>
          </a:xfrm>
          <a:prstGeom prst="rect">
            <a:avLst/>
          </a:prstGeom>
          <a:ln w="31750">
            <a:solidFill>
              <a:srgbClr val="FFFF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dirty="0"/>
              <a:t>Mikä olisi seuraava oma oppimistavoitteesi?</a:t>
            </a:r>
          </a:p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dirty="0"/>
              <a:t>Miten sen oppiminen voisi edetä? Miten voisit arvioida tätä oppimista tai saada siitä palautetta?</a:t>
            </a:r>
            <a:endParaRPr lang="fi-FI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12994B-AFC0-41F0-813F-E5661C283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52" y="388805"/>
            <a:ext cx="803990" cy="650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10391A-C162-47D2-85BC-3A621102F6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358" y="1161734"/>
            <a:ext cx="3574366" cy="3574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987F42-8BC8-44F0-89DD-59EBDC4293F5}"/>
              </a:ext>
            </a:extLst>
          </p:cNvPr>
          <p:cNvSpPr txBox="1"/>
          <p:nvPr/>
        </p:nvSpPr>
        <p:spPr>
          <a:xfrm>
            <a:off x="8981821" y="5534859"/>
            <a:ext cx="1563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Kuva: Adobe </a:t>
            </a:r>
            <a:r>
              <a:rPr lang="fi-FI" sz="1400" dirty="0" err="1"/>
              <a:t>firefly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8669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1072642" y="346092"/>
            <a:ext cx="9254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5.5. ITSEARVIOINTI JA YHDESSÄ OPPIMINEN</a:t>
            </a:r>
            <a:endParaRPr lang="fi-FI" sz="28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560195" y="1316038"/>
            <a:ext cx="8649906" cy="1996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56DB6"/>
              </a:buClr>
              <a:buFont typeface="+mj-lt"/>
              <a:buAutoNum type="arabicPeriod"/>
            </a:pPr>
            <a:endParaRPr lang="fi-FI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4C2102-A6C3-4274-B120-A0F5409BF3EE}"/>
              </a:ext>
            </a:extLst>
          </p:cNvPr>
          <p:cNvSpPr/>
          <p:nvPr/>
        </p:nvSpPr>
        <p:spPr>
          <a:xfrm>
            <a:off x="560195" y="1316038"/>
            <a:ext cx="78016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56DB6"/>
              </a:buClr>
            </a:pPr>
            <a:r>
              <a:rPr lang="fi-FI" sz="2800" dirty="0"/>
              <a:t>Valmentaja oppii valmentaessaan, jos hän:</a:t>
            </a:r>
          </a:p>
          <a:p>
            <a:pPr marL="342900" indent="-342900">
              <a:buClr>
                <a:srgbClr val="056DB6"/>
              </a:buClr>
              <a:buFont typeface="Wingdings" panose="05000000000000000000" pitchFamily="2" charset="2"/>
              <a:buChar char="Ø"/>
            </a:pPr>
            <a:r>
              <a:rPr lang="fi-FI" sz="2800" dirty="0"/>
              <a:t> osaa arvioida omaa toimintaansa</a:t>
            </a:r>
          </a:p>
          <a:p>
            <a:pPr marL="342900" indent="-342900">
              <a:buClr>
                <a:srgbClr val="056DB6"/>
              </a:buClr>
              <a:buFont typeface="Wingdings" panose="05000000000000000000" pitchFamily="2" charset="2"/>
              <a:buChar char="Ø"/>
            </a:pPr>
            <a:r>
              <a:rPr lang="fi-FI" sz="2800" dirty="0"/>
              <a:t> osaa arvioida muutostarpeita</a:t>
            </a:r>
          </a:p>
          <a:p>
            <a:pPr marL="342900" indent="-342900">
              <a:buClr>
                <a:srgbClr val="056DB6"/>
              </a:buClr>
              <a:buFont typeface="Wingdings" panose="05000000000000000000" pitchFamily="2" charset="2"/>
              <a:buChar char="Ø"/>
            </a:pPr>
            <a:r>
              <a:rPr lang="fi-FI" sz="2800" dirty="0"/>
              <a:t>omaa tietopohjaa, joilla voi perustella valintojaan</a:t>
            </a:r>
          </a:p>
          <a:p>
            <a:pPr marL="342900" indent="-342900">
              <a:buClr>
                <a:srgbClr val="056DB6"/>
              </a:buClr>
              <a:buFont typeface="Wingdings" panose="05000000000000000000" pitchFamily="2" charset="2"/>
              <a:buChar char="Ø"/>
            </a:pPr>
            <a:r>
              <a:rPr lang="fi-FI" sz="2800" dirty="0"/>
              <a:t>saa palautetta</a:t>
            </a:r>
          </a:p>
          <a:p>
            <a:pPr marL="342900" indent="-342900">
              <a:buClr>
                <a:srgbClr val="056DB6"/>
              </a:buClr>
              <a:buFont typeface="Wingdings" panose="05000000000000000000" pitchFamily="2" charset="2"/>
              <a:buChar char="Ø"/>
            </a:pPr>
            <a:r>
              <a:rPr lang="fi-FI" sz="2800" dirty="0"/>
              <a:t>saa erilaisia kokemuksia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3BC020-12CC-4870-A242-67FC45B2DF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721" y="1725143"/>
            <a:ext cx="3174448" cy="3174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8945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1072642" y="346092"/>
            <a:ext cx="9254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5.5. ITSEARVIOINTI JA LIIKENNEVALO TYÖKALU</a:t>
            </a:r>
            <a:endParaRPr lang="fi-FI" sz="28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560195" y="1316038"/>
            <a:ext cx="8649906" cy="1996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56DB6"/>
              </a:buClr>
              <a:buFont typeface="+mj-lt"/>
              <a:buAutoNum type="arabicPeriod"/>
            </a:pPr>
            <a:endParaRPr lang="fi-FI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4C2102-A6C3-4274-B120-A0F5409BF3EE}"/>
              </a:ext>
            </a:extLst>
          </p:cNvPr>
          <p:cNvSpPr/>
          <p:nvPr/>
        </p:nvSpPr>
        <p:spPr>
          <a:xfrm>
            <a:off x="560196" y="1316038"/>
            <a:ext cx="72287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800" dirty="0"/>
              <a:t>Voi kiinnittää huomiota omaan käyttäytymiseen, tunteisiin, ajatuksiin ja oppimiseen. </a:t>
            </a:r>
          </a:p>
          <a:p>
            <a:pPr marL="457200" indent="-4572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800" dirty="0"/>
              <a:t>Itsearviointia tehdään suhteessa omiin tavoitteisiin. </a:t>
            </a:r>
          </a:p>
          <a:p>
            <a:pPr marL="457200" indent="-4572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800" dirty="0"/>
              <a:t>Millaisia oppimistavoitteita sinulla on? </a:t>
            </a:r>
          </a:p>
          <a:p>
            <a:pPr marL="457200" indent="-4572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800" dirty="0" err="1"/>
              <a:t>Liikennevalo</a:t>
            </a:r>
            <a:r>
              <a:rPr lang="fi-FI" sz="2800" dirty="0"/>
              <a:t>-työkalun avulla voit asettaa tavoitteita.</a:t>
            </a:r>
          </a:p>
          <a:p>
            <a:pPr marL="457200" indent="-45720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800" dirty="0"/>
              <a:t> </a:t>
            </a:r>
            <a:r>
              <a:rPr lang="fi-FI" sz="2800" dirty="0" err="1"/>
              <a:t>Liikennevalo</a:t>
            </a:r>
            <a:r>
              <a:rPr lang="fi-FI" sz="2800" dirty="0"/>
              <a:t>-työkalua voi käyttää myös urheilijoiden kanssa itsearviointiin.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308C8A-4935-41ED-8752-D0212855A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9651" y="1924050"/>
            <a:ext cx="50292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4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1072642" y="346092"/>
            <a:ext cx="9254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5.5. ITSEARVIOINTI JA TEE, ARVIO JA KEHITÄ TYÖKALU</a:t>
            </a:r>
            <a:endParaRPr lang="fi-FI" sz="28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560195" y="1316038"/>
            <a:ext cx="8649906" cy="1996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56DB6"/>
              </a:buClr>
              <a:buFont typeface="+mj-lt"/>
              <a:buAutoNum type="arabicPeriod"/>
            </a:pPr>
            <a:endParaRPr lang="fi-FI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4C2102-A6C3-4274-B120-A0F5409BF3EE}"/>
              </a:ext>
            </a:extLst>
          </p:cNvPr>
          <p:cNvSpPr/>
          <p:nvPr/>
        </p:nvSpPr>
        <p:spPr>
          <a:xfrm>
            <a:off x="560196" y="1316038"/>
            <a:ext cx="58846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056DB6"/>
              </a:buClr>
              <a:buFont typeface="+mj-lt"/>
              <a:buAutoNum type="arabicPeriod"/>
            </a:pPr>
            <a:r>
              <a:rPr lang="fi-FI" sz="2400" dirty="0"/>
              <a:t>Mitä tapahtui vaiheessa (</a:t>
            </a:r>
            <a:r>
              <a:rPr lang="fi-FI" sz="2400" dirty="0" err="1"/>
              <a:t>What</a:t>
            </a:r>
            <a:r>
              <a:rPr lang="fi-FI" sz="2400" dirty="0"/>
              <a:t>) kerrotaan tai kuvaillaan tapahtumat tai toiminnat.</a:t>
            </a:r>
          </a:p>
          <a:p>
            <a:pPr marL="914400" lvl="1" indent="-457200">
              <a:buClr>
                <a:srgbClr val="056DB6"/>
              </a:buClr>
              <a:buFont typeface="Arial" panose="020B0604020202020204" pitchFamily="34" charset="0"/>
              <a:buChar char="•"/>
            </a:pPr>
            <a:r>
              <a:rPr lang="fi-FI" sz="2400" dirty="0"/>
              <a:t>Sisältää tunteiden ja ajattelun pohdintaa</a:t>
            </a:r>
          </a:p>
          <a:p>
            <a:pPr marL="514350" indent="-514350">
              <a:buClr>
                <a:srgbClr val="056DB6"/>
              </a:buClr>
              <a:buFont typeface="+mj-lt"/>
              <a:buAutoNum type="arabicPeriod"/>
            </a:pPr>
            <a:r>
              <a:rPr lang="fi-FI" sz="2400" dirty="0"/>
              <a:t>Mitä siitä seuraa vaiheessa (</a:t>
            </a:r>
            <a:r>
              <a:rPr lang="fi-FI" sz="2400" dirty="0" err="1"/>
              <a:t>So</a:t>
            </a:r>
            <a:r>
              <a:rPr lang="fi-FI" sz="2400" dirty="0"/>
              <a:t> </a:t>
            </a:r>
            <a:r>
              <a:rPr lang="fi-FI" sz="2400" dirty="0" err="1"/>
              <a:t>What</a:t>
            </a:r>
            <a:r>
              <a:rPr lang="fi-FI" sz="2400" dirty="0"/>
              <a:t>) pohditaan mitä edellisestä opittiin, mistä pitäisi tietää tai osata lisää </a:t>
            </a:r>
          </a:p>
          <a:p>
            <a:pPr marL="514350" indent="-514350">
              <a:buClr>
                <a:srgbClr val="056DB6"/>
              </a:buClr>
              <a:buFont typeface="+mj-lt"/>
              <a:buAutoNum type="arabicPeriod"/>
            </a:pPr>
            <a:r>
              <a:rPr lang="fi-FI" sz="2400" dirty="0"/>
              <a:t>Mitä seuravaksi (</a:t>
            </a:r>
            <a:r>
              <a:rPr lang="fi-FI" sz="2400" dirty="0" err="1"/>
              <a:t>Now</a:t>
            </a:r>
            <a:r>
              <a:rPr lang="fi-FI" sz="2400" dirty="0"/>
              <a:t> </a:t>
            </a:r>
            <a:r>
              <a:rPr lang="fi-FI" sz="2400" dirty="0" err="1"/>
              <a:t>What</a:t>
            </a:r>
            <a:r>
              <a:rPr lang="fi-FI" sz="2400" dirty="0"/>
              <a:t>) vaiheessa mietitään mitä seuraavaksi pitäisi tehdä.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56F9B1-2219-4DCD-8359-8FBDD8F07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7746" y="1133704"/>
            <a:ext cx="4991100" cy="4171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6B916F-3965-449A-ADD9-D2A865FE42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7745" y="5327158"/>
            <a:ext cx="4983145" cy="65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7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1072642" y="346092"/>
            <a:ext cx="9254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5.5. HARJOITUKSEN ARVIOINTI LASTEN KANSSA</a:t>
            </a:r>
            <a:endParaRPr lang="fi-FI" sz="28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560195" y="1316038"/>
            <a:ext cx="8649906" cy="1996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56DB6"/>
              </a:buClr>
              <a:buFont typeface="+mj-lt"/>
              <a:buAutoNum type="arabicPeriod"/>
            </a:pPr>
            <a:endParaRPr lang="fi-FI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4C2102-A6C3-4274-B120-A0F5409BF3EE}"/>
              </a:ext>
            </a:extLst>
          </p:cNvPr>
          <p:cNvSpPr/>
          <p:nvPr/>
        </p:nvSpPr>
        <p:spPr>
          <a:xfrm>
            <a:off x="560195" y="1679595"/>
            <a:ext cx="63143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Voit kysellä tai laittaa lapset keskustelemaan yhdestä aiheesta tai valita muutama keskustelukysymys. </a:t>
            </a:r>
          </a:p>
          <a:p>
            <a:pPr marL="514350" indent="-51435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On tärkeää, että lapset oppivat vähitellen juttelemaan ja arvioimaan, mitä tuli tehtyä harjoituksissa ja vähitellen myös omaa osuutta tapahtumiin ja ilmapiiriin.</a:t>
            </a:r>
          </a:p>
          <a:p>
            <a:pPr marL="514350" indent="-51435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Valmentaminen on usein tiimityötä.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3A0E88-C022-440F-8A37-791589FAA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9779" y="1191010"/>
            <a:ext cx="4508651" cy="4475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980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1510880" y="403537"/>
            <a:ext cx="1068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 POHDITTAVAKSI</a:t>
            </a:r>
            <a:endParaRPr lang="fi-FI" sz="28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1035585" y="1382071"/>
            <a:ext cx="6191479" cy="3827201"/>
          </a:xfrm>
          <a:prstGeom prst="rect">
            <a:avLst/>
          </a:prstGeom>
          <a:ln w="31750">
            <a:solidFill>
              <a:srgbClr val="FFFF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3200" dirty="0"/>
              <a:t>Tarvitsetko apua valmennustehtävässä? </a:t>
            </a:r>
          </a:p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3200" dirty="0"/>
              <a:t>Ketä voisit pyytää?</a:t>
            </a:r>
          </a:p>
          <a:p>
            <a:pPr marL="0" indent="0">
              <a:buClr>
                <a:srgbClr val="056DB6"/>
              </a:buClr>
              <a:buNone/>
            </a:pPr>
            <a:r>
              <a:rPr lang="fi-FI" b="1" dirty="0"/>
              <a:t>Valmentajat kertovat usein aloittaneensa valmentamisen, kun joku pyysi. Kannattaa siis olla aktiivinen.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12994B-AFC0-41F0-813F-E5661C283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52" y="388805"/>
            <a:ext cx="803990" cy="650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10391A-C162-47D2-85BC-3A621102F6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358" y="1161734"/>
            <a:ext cx="3574366" cy="3574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987F42-8BC8-44F0-89DD-59EBDC4293F5}"/>
              </a:ext>
            </a:extLst>
          </p:cNvPr>
          <p:cNvSpPr txBox="1"/>
          <p:nvPr/>
        </p:nvSpPr>
        <p:spPr>
          <a:xfrm>
            <a:off x="8981821" y="5534859"/>
            <a:ext cx="1563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Kuva: Adobe </a:t>
            </a:r>
            <a:r>
              <a:rPr lang="fi-FI" sz="1400" dirty="0" err="1"/>
              <a:t>firefly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37053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598EB31-1A8A-4F85-D300-75387B5F4F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 b="7802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DCF6D2-6E0F-4F52-58E9-75B88D822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6" y="6475619"/>
            <a:ext cx="1337272" cy="2308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38AD8A-84DB-43FD-9723-87703DF745CC}"/>
              </a:ext>
            </a:extLst>
          </p:cNvPr>
          <p:cNvSpPr/>
          <p:nvPr/>
        </p:nvSpPr>
        <p:spPr>
          <a:xfrm>
            <a:off x="2406777" y="926123"/>
            <a:ext cx="509306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800" dirty="0">
                <a:solidFill>
                  <a:schemeClr val="bg1"/>
                </a:solidFill>
              </a:rPr>
              <a:t>Klikkaa kuvaa aloittaaksesi kysely!</a:t>
            </a:r>
          </a:p>
          <a:p>
            <a:endParaRPr lang="fi-FI" sz="28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8FF9E3-B5D6-42B3-93F1-CAD1DCAB038D}"/>
              </a:ext>
            </a:extLst>
          </p:cNvPr>
          <p:cNvSpPr/>
          <p:nvPr/>
        </p:nvSpPr>
        <p:spPr>
          <a:xfrm>
            <a:off x="3261945" y="6221726"/>
            <a:ext cx="6245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https://quizizz.com/embed/quiz/66a6102ae48ff6261b86f827</a:t>
            </a:r>
          </a:p>
        </p:txBody>
      </p:sp>
      <p:pic>
        <p:nvPicPr>
          <p:cNvPr id="15" name="Picture 14">
            <a:hlinkClick r:id="rId4"/>
            <a:extLst>
              <a:ext uri="{FF2B5EF4-FFF2-40B4-BE49-F238E27FC236}">
                <a16:creationId xmlns:a16="http://schemas.microsoft.com/office/drawing/2014/main" id="{DAF04C55-8D13-4D9C-B605-B495A38134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121" y="1880230"/>
            <a:ext cx="3335482" cy="3335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2AE626-25FC-428E-8DA8-06306CA567A6}"/>
              </a:ext>
            </a:extLst>
          </p:cNvPr>
          <p:cNvSpPr txBox="1"/>
          <p:nvPr/>
        </p:nvSpPr>
        <p:spPr>
          <a:xfrm>
            <a:off x="4334665" y="5410941"/>
            <a:ext cx="1563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Kuva: Adobe </a:t>
            </a:r>
            <a:r>
              <a:rPr lang="fi-FI" sz="1400" dirty="0" err="1">
                <a:solidFill>
                  <a:schemeClr val="bg1"/>
                </a:solidFill>
              </a:rPr>
              <a:t>firefly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786203" y="410638"/>
            <a:ext cx="9254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5.1 MIKSI VALMENNAT?</a:t>
            </a:r>
            <a:endParaRPr lang="fi-FI" sz="28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991520" y="1315560"/>
            <a:ext cx="6962659" cy="1996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Suomalaiset valmentajat kuvaavat valmentajan roolia auttajana ja kasvattajana ja kokevat ihmisten kanssa toimimisen tärkeäksi. </a:t>
            </a:r>
          </a:p>
          <a:p>
            <a:pPr marL="0" indent="0">
              <a:buNone/>
            </a:pPr>
            <a:r>
              <a:rPr lang="fi-FI" sz="2400" b="1" dirty="0"/>
              <a:t>Valmentamisessa parasta valmentajien mielestä on:</a:t>
            </a:r>
          </a:p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Vuorovaikutteisuus</a:t>
            </a:r>
          </a:p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Yhteisöllisyys</a:t>
            </a:r>
          </a:p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Tavoitteellisuus</a:t>
            </a:r>
          </a:p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Haastavuus</a:t>
            </a:r>
          </a:p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Merkityksellisyys. </a:t>
            </a:r>
          </a:p>
          <a:p>
            <a:pPr marL="0" indent="0">
              <a:buNone/>
            </a:pPr>
            <a:r>
              <a:rPr lang="fi-FI" sz="2400" dirty="0"/>
              <a:t>Se kaikki näkyy siinä, kun urheilija kehittyy ja oppii ja saavuttaa tavoitteensa. Onnistuminen ja ilo ovat tärkeitä.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1C12B3-6F57-4B97-B5B4-4B0DB4A5E4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51" y="1307775"/>
            <a:ext cx="3037596" cy="3905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0838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1510880" y="403537"/>
            <a:ext cx="1068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 KESKUSTELTAVAKSI</a:t>
            </a:r>
            <a:endParaRPr lang="fi-FI" sz="28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707523" y="1382071"/>
            <a:ext cx="6993267" cy="3827201"/>
          </a:xfrm>
          <a:prstGeom prst="rect">
            <a:avLst/>
          </a:prstGeom>
          <a:ln w="31750">
            <a:solidFill>
              <a:srgbClr val="FFFF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dirty="0"/>
              <a:t>Miten olette tulleet mukaan valmentamiseen?</a:t>
            </a:r>
          </a:p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dirty="0"/>
              <a:t>Mitä haluatte saada aikaan valmentajina?</a:t>
            </a:r>
            <a:endParaRPr lang="fi-FI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12994B-AFC0-41F0-813F-E5661C283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52" y="388805"/>
            <a:ext cx="803990" cy="650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10391A-C162-47D2-85BC-3A621102F6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17" y="1382071"/>
            <a:ext cx="3574366" cy="3574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987F42-8BC8-44F0-89DD-59EBDC4293F5}"/>
              </a:ext>
            </a:extLst>
          </p:cNvPr>
          <p:cNvSpPr txBox="1"/>
          <p:nvPr/>
        </p:nvSpPr>
        <p:spPr>
          <a:xfrm>
            <a:off x="8981821" y="5534859"/>
            <a:ext cx="1563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Kuva: Adobe </a:t>
            </a:r>
            <a:r>
              <a:rPr lang="fi-FI" sz="1400" dirty="0" err="1"/>
              <a:t>firefly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90451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1510880" y="403537"/>
            <a:ext cx="1068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 POHDITTAVAKSI</a:t>
            </a:r>
            <a:endParaRPr lang="fi-FI" sz="28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1035585" y="1382071"/>
            <a:ext cx="6191479" cy="3827201"/>
          </a:xfrm>
          <a:prstGeom prst="rect">
            <a:avLst/>
          </a:prstGeom>
          <a:ln w="31750">
            <a:solidFill>
              <a:srgbClr val="FFFF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dirty="0"/>
              <a:t>Mikä sinusta on valmentamisessa parasta?</a:t>
            </a:r>
          </a:p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dirty="0"/>
              <a:t>Millaiset hetket ovat parhaita?</a:t>
            </a:r>
            <a:endParaRPr lang="fi-FI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12994B-AFC0-41F0-813F-E5661C283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52" y="388805"/>
            <a:ext cx="803990" cy="650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10391A-C162-47D2-85BC-3A621102F6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358" y="1161734"/>
            <a:ext cx="3574366" cy="3574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987F42-8BC8-44F0-89DD-59EBDC4293F5}"/>
              </a:ext>
            </a:extLst>
          </p:cNvPr>
          <p:cNvSpPr txBox="1"/>
          <p:nvPr/>
        </p:nvSpPr>
        <p:spPr>
          <a:xfrm>
            <a:off x="8981821" y="5534859"/>
            <a:ext cx="1563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Kuva: Adobe </a:t>
            </a:r>
            <a:r>
              <a:rPr lang="fi-FI" sz="1400" dirty="0" err="1"/>
              <a:t>firefly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00173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786203" y="410638"/>
            <a:ext cx="9254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rgbClr val="0070C0"/>
                </a:solidFill>
              </a:rPr>
              <a:t>5.2. MITEN VALMENNAT?</a:t>
            </a:r>
            <a:endParaRPr lang="fi-FI" sz="32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560195" y="1316038"/>
            <a:ext cx="8649906" cy="1996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56DB6"/>
              </a:buClr>
              <a:buFont typeface="+mj-lt"/>
              <a:buAutoNum type="arabicPeriod"/>
            </a:pPr>
            <a:endParaRPr lang="fi-FI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4C2102-A6C3-4274-B120-A0F5409BF3EE}"/>
              </a:ext>
            </a:extLst>
          </p:cNvPr>
          <p:cNvSpPr/>
          <p:nvPr/>
        </p:nvSpPr>
        <p:spPr>
          <a:xfrm>
            <a:off x="816553" y="1316038"/>
            <a:ext cx="588170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Valmennusfilosofialla tarkoitetaan arvoja, ihanteita, tavoitteita ja ajatuksia valmentajan toiminnan perusteena. </a:t>
            </a:r>
          </a:p>
          <a:p>
            <a:pPr marL="285750" indent="-28575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Miten valmentaja toivoo toimivansa ja käyttäytyvänsä?</a:t>
            </a:r>
          </a:p>
          <a:p>
            <a:pPr marL="285750" indent="-28575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Millaiseen harjoitteluun hän uskoo?</a:t>
            </a:r>
          </a:p>
          <a:p>
            <a:pPr marL="285750" indent="-28575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Millaisia tavoitteita hänellä on? </a:t>
            </a:r>
          </a:p>
          <a:p>
            <a:pPr marL="285750" indent="-28575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/>
              <a:t>Millaisin keinoin hän ajattelee, että tavoitteisiin pyritään ja millaisena hän näkee urheilijat?</a:t>
            </a:r>
          </a:p>
          <a:p>
            <a:pPr marL="285750" indent="-285750"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sz="2400" dirty="0" err="1"/>
              <a:t>Valmentajuuteen</a:t>
            </a:r>
            <a:r>
              <a:rPr lang="fi-FI" sz="2400" dirty="0"/>
              <a:t> vaikuttaa usein paljon se, millaisia omat kokemukset ovat.</a:t>
            </a:r>
          </a:p>
          <a:p>
            <a:pPr marL="285750" indent="-285750">
              <a:buClr>
                <a:srgbClr val="056DB6"/>
              </a:buClr>
              <a:buFont typeface="Wingdings" panose="05000000000000000000" pitchFamily="2" charset="2"/>
              <a:buChar char="§"/>
            </a:pPr>
            <a:endParaRPr lang="fi-FI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49B778-2268-4412-9780-3A76D80F6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1558" y="703025"/>
            <a:ext cx="4062525" cy="586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0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1510880" y="403537"/>
            <a:ext cx="1068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 KESKUSTELTAVAKSI</a:t>
            </a:r>
            <a:endParaRPr lang="fi-FI" sz="28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707523" y="1382071"/>
            <a:ext cx="6993267" cy="3827201"/>
          </a:xfrm>
          <a:prstGeom prst="rect">
            <a:avLst/>
          </a:prstGeom>
          <a:ln w="31750">
            <a:solidFill>
              <a:srgbClr val="FFFF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dirty="0"/>
              <a:t>Mitkä ovat valmennusfilosofianne kulmakivet? </a:t>
            </a:r>
          </a:p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dirty="0"/>
              <a:t>Miten ne näkyvät toiminnassanne?</a:t>
            </a:r>
            <a:endParaRPr lang="fi-FI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12994B-AFC0-41F0-813F-E5661C283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52" y="388805"/>
            <a:ext cx="803990" cy="650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10391A-C162-47D2-85BC-3A621102F6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617" y="1382071"/>
            <a:ext cx="3574366" cy="3574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987F42-8BC8-44F0-89DD-59EBDC4293F5}"/>
              </a:ext>
            </a:extLst>
          </p:cNvPr>
          <p:cNvSpPr txBox="1"/>
          <p:nvPr/>
        </p:nvSpPr>
        <p:spPr>
          <a:xfrm>
            <a:off x="8981821" y="5534859"/>
            <a:ext cx="1563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Kuva: Adobe </a:t>
            </a:r>
            <a:r>
              <a:rPr lang="fi-FI" sz="1400" dirty="0" err="1"/>
              <a:t>firefly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6062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1510880" y="403537"/>
            <a:ext cx="1068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0070C0"/>
                </a:solidFill>
              </a:rPr>
              <a:t> POHDITTAVAKSI</a:t>
            </a:r>
            <a:endParaRPr lang="fi-FI" sz="28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1035585" y="1382071"/>
            <a:ext cx="6191479" cy="3827201"/>
          </a:xfrm>
          <a:prstGeom prst="rect">
            <a:avLst/>
          </a:prstGeom>
          <a:ln w="31750">
            <a:solidFill>
              <a:srgbClr val="FFFF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dirty="0"/>
              <a:t>Mistä haluat että urheilijasi muistavat sinut myöhemmin? </a:t>
            </a:r>
          </a:p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dirty="0"/>
              <a:t>Mistä toiminnastasi haluaisit saada palautetta?</a:t>
            </a:r>
          </a:p>
          <a:p>
            <a:pPr>
              <a:buClr>
                <a:srgbClr val="056DB6"/>
              </a:buClr>
              <a:buFont typeface="Wingdings" panose="05000000000000000000" pitchFamily="2" charset="2"/>
              <a:buChar char="§"/>
            </a:pPr>
            <a:r>
              <a:rPr lang="fi-FI" dirty="0"/>
              <a:t>Miten voisit saada palautetta?</a:t>
            </a:r>
            <a:endParaRPr lang="fi-FI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12994B-AFC0-41F0-813F-E5661C283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52" y="388805"/>
            <a:ext cx="803990" cy="6502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10391A-C162-47D2-85BC-3A621102F6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358" y="1161734"/>
            <a:ext cx="3574366" cy="3574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987F42-8BC8-44F0-89DD-59EBDC4293F5}"/>
              </a:ext>
            </a:extLst>
          </p:cNvPr>
          <p:cNvSpPr txBox="1"/>
          <p:nvPr/>
        </p:nvSpPr>
        <p:spPr>
          <a:xfrm>
            <a:off x="8981821" y="5534859"/>
            <a:ext cx="1563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Kuva: Adobe </a:t>
            </a:r>
            <a:r>
              <a:rPr lang="fi-FI" sz="1400" dirty="0" err="1"/>
              <a:t>firefly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422924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0380E7-F3B7-8218-9BEC-A0A1E5AC2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6484584"/>
            <a:ext cx="1337272" cy="2308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986F7-164B-4D6A-BB9E-14B4226600BD}"/>
              </a:ext>
            </a:extLst>
          </p:cNvPr>
          <p:cNvSpPr txBox="1"/>
          <p:nvPr/>
        </p:nvSpPr>
        <p:spPr>
          <a:xfrm>
            <a:off x="1072642" y="421633"/>
            <a:ext cx="9254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rgbClr val="0070C0"/>
                </a:solidFill>
              </a:rPr>
              <a:t>5.3. VALMENTAJAN POLKU</a:t>
            </a:r>
            <a:endParaRPr lang="fi-FI" sz="3200" dirty="0">
              <a:solidFill>
                <a:srgbClr val="0070C0"/>
              </a:solidFill>
              <a:latin typeface="Kenyan Coffee Rg" panose="020006080202000101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8821DF-02F2-4E8D-8D8B-502BE13A536A}"/>
              </a:ext>
            </a:extLst>
          </p:cNvPr>
          <p:cNvSpPr txBox="1">
            <a:spLocks/>
          </p:cNvSpPr>
          <p:nvPr/>
        </p:nvSpPr>
        <p:spPr>
          <a:xfrm>
            <a:off x="560195" y="1316038"/>
            <a:ext cx="8649906" cy="19963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056DB6"/>
              </a:buClr>
              <a:buFont typeface="+mj-lt"/>
              <a:buAutoNum type="arabicPeriod"/>
            </a:pPr>
            <a:endParaRPr lang="fi-FI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1A6DC8-0BB5-4887-96AC-070048AE6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604" y="1379112"/>
            <a:ext cx="10416792" cy="279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3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6DE763B987C04E82695DB092BF0968" ma:contentTypeVersion="17" ma:contentTypeDescription="Create a new document." ma:contentTypeScope="" ma:versionID="a7026a0a2ffbadde10859c7fc8ada97b">
  <xsd:schema xmlns:xsd="http://www.w3.org/2001/XMLSchema" xmlns:xs="http://www.w3.org/2001/XMLSchema" xmlns:p="http://schemas.microsoft.com/office/2006/metadata/properties" xmlns:ns3="b5c641bf-2ade-4333-a250-197102721543" xmlns:ns4="fda465a4-4358-4b47-9756-dc296ab0ee78" targetNamespace="http://schemas.microsoft.com/office/2006/metadata/properties" ma:root="true" ma:fieldsID="9b68e45d5f65d0a3efda08adc47c2711" ns3:_="" ns4:_="">
    <xsd:import namespace="b5c641bf-2ade-4333-a250-197102721543"/>
    <xsd:import namespace="fda465a4-4358-4b47-9756-dc296ab0ee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c641bf-2ade-4333-a250-1971027215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465a4-4358-4b47-9756-dc296ab0ee7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5c641bf-2ade-4333-a250-197102721543" xsi:nil="true"/>
  </documentManagement>
</p:properties>
</file>

<file path=customXml/itemProps1.xml><?xml version="1.0" encoding="utf-8"?>
<ds:datastoreItem xmlns:ds="http://schemas.openxmlformats.org/officeDocument/2006/customXml" ds:itemID="{127892F4-F0AE-4988-AE5F-50F8FD31BF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E5AD26-F56F-4547-840F-57CFDA9100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c641bf-2ade-4333-a250-197102721543"/>
    <ds:schemaRef ds:uri="fda465a4-4358-4b47-9756-dc296ab0ee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0754E3-9B2F-41BA-8A60-3B57E124163C}">
  <ds:schemaRefs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fda465a4-4358-4b47-9756-dc296ab0ee78"/>
    <ds:schemaRef ds:uri="b5c641bf-2ade-4333-a250-19710272154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50628</TotalTime>
  <Words>1119</Words>
  <Application>Microsoft Office PowerPoint</Application>
  <PresentationFormat>Widescreen</PresentationFormat>
  <Paragraphs>193</Paragraphs>
  <Slides>27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Kenyan Coffee Rg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Creature AD</dc:creator>
  <cp:lastModifiedBy>Kantosalo Kimmo</cp:lastModifiedBy>
  <cp:revision>166</cp:revision>
  <dcterms:created xsi:type="dcterms:W3CDTF">2024-01-09T21:57:58Z</dcterms:created>
  <dcterms:modified xsi:type="dcterms:W3CDTF">2024-07-28T12:15:17Z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0x010100026DE763B987C04E82695DB092BF0968</vt:lpwstr>
  </property>
</Properties>
</file>