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8" r:id="rId5"/>
    <p:sldId id="291" r:id="rId6"/>
    <p:sldId id="292" r:id="rId7"/>
    <p:sldId id="371" r:id="rId8"/>
    <p:sldId id="372" r:id="rId9"/>
    <p:sldId id="373" r:id="rId10"/>
    <p:sldId id="260" r:id="rId11"/>
    <p:sldId id="374" r:id="rId12"/>
    <p:sldId id="375" r:id="rId13"/>
    <p:sldId id="376" r:id="rId14"/>
    <p:sldId id="377" r:id="rId15"/>
    <p:sldId id="319" r:id="rId16"/>
    <p:sldId id="358" r:id="rId17"/>
    <p:sldId id="398" r:id="rId18"/>
    <p:sldId id="378" r:id="rId19"/>
    <p:sldId id="379" r:id="rId20"/>
    <p:sldId id="381" r:id="rId21"/>
    <p:sldId id="382" r:id="rId22"/>
    <p:sldId id="383" r:id="rId23"/>
    <p:sldId id="384" r:id="rId24"/>
    <p:sldId id="385" r:id="rId25"/>
    <p:sldId id="386" r:id="rId26"/>
    <p:sldId id="387" r:id="rId27"/>
    <p:sldId id="388" r:id="rId28"/>
    <p:sldId id="397" r:id="rId29"/>
    <p:sldId id="389" r:id="rId30"/>
    <p:sldId id="390" r:id="rId31"/>
    <p:sldId id="391" r:id="rId32"/>
    <p:sldId id="392" r:id="rId33"/>
    <p:sldId id="393" r:id="rId34"/>
    <p:sldId id="394" r:id="rId35"/>
    <p:sldId id="395" r:id="rId36"/>
    <p:sldId id="396" r:id="rId37"/>
    <p:sldId id="399" r:id="rId3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ntosalo Kimmo" initials="KK" lastIdx="1" clrIdx="0">
    <p:extLst>
      <p:ext uri="{19B8F6BF-5375-455C-9EA6-DF929625EA0E}">
        <p15:presenceInfo xmlns:p15="http://schemas.microsoft.com/office/powerpoint/2012/main" userId="S-1-5-21-202514704-1860519746-1612804138-12766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E2FD"/>
    <a:srgbClr val="ACDFE6"/>
    <a:srgbClr val="99D2F9"/>
    <a:srgbClr val="93E3FF"/>
    <a:srgbClr val="056D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80641" autoAdjust="0"/>
  </p:normalViewPr>
  <p:slideViewPr>
    <p:cSldViewPr snapToGrid="0">
      <p:cViewPr varScale="1">
        <p:scale>
          <a:sx n="84" d="100"/>
          <a:sy n="84" d="100"/>
        </p:scale>
        <p:origin x="151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tosalo Kimmo" userId="f85c920b-67ca-4520-a984-84066ec6d286" providerId="ADAL" clId="{FCC153F2-EF1D-48DB-89B0-771D4912E10E}"/>
    <pc:docChg chg="undo custSel addSld modSld sldOrd">
      <pc:chgData name="Kantosalo Kimmo" userId="f85c920b-67ca-4520-a984-84066ec6d286" providerId="ADAL" clId="{FCC153F2-EF1D-48DB-89B0-771D4912E10E}" dt="2024-07-28T12:13:17.871" v="170" actId="1076"/>
      <pc:docMkLst>
        <pc:docMk/>
      </pc:docMkLst>
      <pc:sldChg chg="modSp ord">
        <pc:chgData name="Kantosalo Kimmo" userId="f85c920b-67ca-4520-a984-84066ec6d286" providerId="ADAL" clId="{FCC153F2-EF1D-48DB-89B0-771D4912E10E}" dt="2024-07-21T18:35:45.424" v="110"/>
        <pc:sldMkLst>
          <pc:docMk/>
          <pc:sldMk cId="2331300862" sldId="260"/>
        </pc:sldMkLst>
        <pc:spChg chg="mod">
          <ac:chgData name="Kantosalo Kimmo" userId="f85c920b-67ca-4520-a984-84066ec6d286" providerId="ADAL" clId="{FCC153F2-EF1D-48DB-89B0-771D4912E10E}" dt="2024-07-21T18:35:32.598" v="108" actId="6549"/>
          <ac:spMkLst>
            <pc:docMk/>
            <pc:sldMk cId="2331300862" sldId="260"/>
            <ac:spMk id="4" creationId="{7838AD8A-84DB-43FD-9723-87703DF745CC}"/>
          </ac:spMkLst>
        </pc:spChg>
        <pc:spChg chg="mod">
          <ac:chgData name="Kantosalo Kimmo" userId="f85c920b-67ca-4520-a984-84066ec6d286" providerId="ADAL" clId="{FCC153F2-EF1D-48DB-89B0-771D4912E10E}" dt="2024-07-21T18:35:45.424" v="110"/>
          <ac:spMkLst>
            <pc:docMk/>
            <pc:sldMk cId="2331300862" sldId="260"/>
            <ac:spMk id="7" creationId="{008FF9E3-B5D6-42B3-93F1-CAD1DCAB038D}"/>
          </ac:spMkLst>
        </pc:spChg>
        <pc:picChg chg="mod">
          <ac:chgData name="Kantosalo Kimmo" userId="f85c920b-67ca-4520-a984-84066ec6d286" providerId="ADAL" clId="{FCC153F2-EF1D-48DB-89B0-771D4912E10E}" dt="2024-07-21T18:35:43.387" v="109"/>
          <ac:picMkLst>
            <pc:docMk/>
            <pc:sldMk cId="2331300862" sldId="260"/>
            <ac:picMk id="15" creationId="{DAF04C55-8D13-4D9C-B605-B495A381348B}"/>
          </ac:picMkLst>
        </pc:picChg>
      </pc:sldChg>
      <pc:sldChg chg="modSp">
        <pc:chgData name="Kantosalo Kimmo" userId="f85c920b-67ca-4520-a984-84066ec6d286" providerId="ADAL" clId="{FCC153F2-EF1D-48DB-89B0-771D4912E10E}" dt="2024-07-28T12:06:58.841" v="139" actId="12"/>
        <pc:sldMkLst>
          <pc:docMk/>
          <pc:sldMk cId="2743237583" sldId="291"/>
        </pc:sldMkLst>
        <pc:spChg chg="mod">
          <ac:chgData name="Kantosalo Kimmo" userId="f85c920b-67ca-4520-a984-84066ec6d286" providerId="ADAL" clId="{FCC153F2-EF1D-48DB-89B0-771D4912E10E}" dt="2024-07-28T12:06:58.841" v="139" actId="12"/>
          <ac:spMkLst>
            <pc:docMk/>
            <pc:sldMk cId="2743237583" sldId="291"/>
            <ac:spMk id="6" creationId="{238821DF-02F2-4E8D-8D8B-502BE13A536A}"/>
          </ac:spMkLst>
        </pc:spChg>
      </pc:sldChg>
      <pc:sldChg chg="modSp">
        <pc:chgData name="Kantosalo Kimmo" userId="f85c920b-67ca-4520-a984-84066ec6d286" providerId="ADAL" clId="{FCC153F2-EF1D-48DB-89B0-771D4912E10E}" dt="2024-07-28T12:09:04.489" v="142" actId="12"/>
        <pc:sldMkLst>
          <pc:docMk/>
          <pc:sldMk cId="1904513571" sldId="319"/>
        </pc:sldMkLst>
        <pc:spChg chg="mod">
          <ac:chgData name="Kantosalo Kimmo" userId="f85c920b-67ca-4520-a984-84066ec6d286" providerId="ADAL" clId="{FCC153F2-EF1D-48DB-89B0-771D4912E10E}" dt="2024-07-28T12:09:04.489" v="142" actId="12"/>
          <ac:spMkLst>
            <pc:docMk/>
            <pc:sldMk cId="1904513571" sldId="319"/>
            <ac:spMk id="6" creationId="{238821DF-02F2-4E8D-8D8B-502BE13A536A}"/>
          </ac:spMkLst>
        </pc:spChg>
      </pc:sldChg>
      <pc:sldChg chg="modSp">
        <pc:chgData name="Kantosalo Kimmo" userId="f85c920b-67ca-4520-a984-84066ec6d286" providerId="ADAL" clId="{FCC153F2-EF1D-48DB-89B0-771D4912E10E}" dt="2024-07-28T12:09:27.131" v="147" actId="6549"/>
        <pc:sldMkLst>
          <pc:docMk/>
          <pc:sldMk cId="1001738237" sldId="358"/>
        </pc:sldMkLst>
        <pc:spChg chg="mod">
          <ac:chgData name="Kantosalo Kimmo" userId="f85c920b-67ca-4520-a984-84066ec6d286" providerId="ADAL" clId="{FCC153F2-EF1D-48DB-89B0-771D4912E10E}" dt="2024-07-28T12:09:27.131" v="147" actId="6549"/>
          <ac:spMkLst>
            <pc:docMk/>
            <pc:sldMk cId="1001738237" sldId="358"/>
            <ac:spMk id="6" creationId="{238821DF-02F2-4E8D-8D8B-502BE13A536A}"/>
          </ac:spMkLst>
        </pc:spChg>
      </pc:sldChg>
      <pc:sldChg chg="modNotesTx">
        <pc:chgData name="Kantosalo Kimmo" userId="f85c920b-67ca-4520-a984-84066ec6d286" providerId="ADAL" clId="{FCC153F2-EF1D-48DB-89B0-771D4912E10E}" dt="2024-07-21T17:39:12.943" v="0" actId="6549"/>
        <pc:sldMkLst>
          <pc:docMk/>
          <pc:sldMk cId="4074326274" sldId="371"/>
        </pc:sldMkLst>
      </pc:sldChg>
      <pc:sldChg chg="modSp">
        <pc:chgData name="Kantosalo Kimmo" userId="f85c920b-67ca-4520-a984-84066ec6d286" providerId="ADAL" clId="{FCC153F2-EF1D-48DB-89B0-771D4912E10E}" dt="2024-07-28T12:07:17.970" v="140" actId="11"/>
        <pc:sldMkLst>
          <pc:docMk/>
          <pc:sldMk cId="3337995763" sldId="372"/>
        </pc:sldMkLst>
        <pc:spChg chg="mod">
          <ac:chgData name="Kantosalo Kimmo" userId="f85c920b-67ca-4520-a984-84066ec6d286" providerId="ADAL" clId="{FCC153F2-EF1D-48DB-89B0-771D4912E10E}" dt="2024-07-28T12:07:17.970" v="140" actId="11"/>
          <ac:spMkLst>
            <pc:docMk/>
            <pc:sldMk cId="3337995763" sldId="372"/>
            <ac:spMk id="8" creationId="{17180121-16D3-4643-983C-27BC85A59BBA}"/>
          </ac:spMkLst>
        </pc:spChg>
      </pc:sldChg>
      <pc:sldChg chg="modSp">
        <pc:chgData name="Kantosalo Kimmo" userId="f85c920b-67ca-4520-a984-84066ec6d286" providerId="ADAL" clId="{FCC153F2-EF1D-48DB-89B0-771D4912E10E}" dt="2024-07-21T18:16:29.116" v="86" actId="692"/>
        <pc:sldMkLst>
          <pc:docMk/>
          <pc:sldMk cId="1541287982" sldId="373"/>
        </pc:sldMkLst>
        <pc:spChg chg="mod">
          <ac:chgData name="Kantosalo Kimmo" userId="f85c920b-67ca-4520-a984-84066ec6d286" providerId="ADAL" clId="{FCC153F2-EF1D-48DB-89B0-771D4912E10E}" dt="2024-07-21T18:16:15.972" v="78" actId="1076"/>
          <ac:spMkLst>
            <pc:docMk/>
            <pc:sldMk cId="1541287982" sldId="373"/>
            <ac:spMk id="4" creationId="{732986F7-164B-4D6A-BB9E-14B4226600BD}"/>
          </ac:spMkLst>
        </pc:spChg>
        <pc:spChg chg="mod">
          <ac:chgData name="Kantosalo Kimmo" userId="f85c920b-67ca-4520-a984-84066ec6d286" providerId="ADAL" clId="{FCC153F2-EF1D-48DB-89B0-771D4912E10E}" dt="2024-07-21T18:16:29.116" v="86" actId="692"/>
          <ac:spMkLst>
            <pc:docMk/>
            <pc:sldMk cId="1541287982" sldId="373"/>
            <ac:spMk id="8" creationId="{17180121-16D3-4643-983C-27BC85A59BBA}"/>
          </ac:spMkLst>
        </pc:spChg>
      </pc:sldChg>
      <pc:sldChg chg="addSp modSp">
        <pc:chgData name="Kantosalo Kimmo" userId="f85c920b-67ca-4520-a984-84066ec6d286" providerId="ADAL" clId="{FCC153F2-EF1D-48DB-89B0-771D4912E10E}" dt="2024-07-21T17:47:34.875" v="43" actId="1076"/>
        <pc:sldMkLst>
          <pc:docMk/>
          <pc:sldMk cId="2381102098" sldId="374"/>
        </pc:sldMkLst>
        <pc:spChg chg="mod">
          <ac:chgData name="Kantosalo Kimmo" userId="f85c920b-67ca-4520-a984-84066ec6d286" providerId="ADAL" clId="{FCC153F2-EF1D-48DB-89B0-771D4912E10E}" dt="2024-07-21T17:46:47.085" v="34" actId="14100"/>
          <ac:spMkLst>
            <pc:docMk/>
            <pc:sldMk cId="2381102098" sldId="374"/>
            <ac:spMk id="8" creationId="{17180121-16D3-4643-983C-27BC85A59BBA}"/>
          </ac:spMkLst>
        </pc:spChg>
        <pc:picChg chg="add mod">
          <ac:chgData name="Kantosalo Kimmo" userId="f85c920b-67ca-4520-a984-84066ec6d286" providerId="ADAL" clId="{FCC153F2-EF1D-48DB-89B0-771D4912E10E}" dt="2024-07-21T17:47:34.875" v="43" actId="1076"/>
          <ac:picMkLst>
            <pc:docMk/>
            <pc:sldMk cId="2381102098" sldId="374"/>
            <ac:picMk id="3" creationId="{09134569-A000-44B4-AD83-9F3ECE661D24}"/>
          </ac:picMkLst>
        </pc:picChg>
      </pc:sldChg>
      <pc:sldChg chg="modSp">
        <pc:chgData name="Kantosalo Kimmo" userId="f85c920b-67ca-4520-a984-84066ec6d286" providerId="ADAL" clId="{FCC153F2-EF1D-48DB-89B0-771D4912E10E}" dt="2024-07-21T17:46:27.569" v="32" actId="14100"/>
        <pc:sldMkLst>
          <pc:docMk/>
          <pc:sldMk cId="529586038" sldId="377"/>
        </pc:sldMkLst>
        <pc:spChg chg="mod">
          <ac:chgData name="Kantosalo Kimmo" userId="f85c920b-67ca-4520-a984-84066ec6d286" providerId="ADAL" clId="{FCC153F2-EF1D-48DB-89B0-771D4912E10E}" dt="2024-07-21T17:46:27.569" v="32" actId="14100"/>
          <ac:spMkLst>
            <pc:docMk/>
            <pc:sldMk cId="529586038" sldId="377"/>
            <ac:spMk id="8" creationId="{17180121-16D3-4643-983C-27BC85A59BBA}"/>
          </ac:spMkLst>
        </pc:spChg>
      </pc:sldChg>
      <pc:sldChg chg="modSp">
        <pc:chgData name="Kantosalo Kimmo" userId="f85c920b-67ca-4520-a984-84066ec6d286" providerId="ADAL" clId="{FCC153F2-EF1D-48DB-89B0-771D4912E10E}" dt="2024-07-28T12:09:45.106" v="150" actId="6549"/>
        <pc:sldMkLst>
          <pc:docMk/>
          <pc:sldMk cId="1125503590" sldId="378"/>
        </pc:sldMkLst>
        <pc:spChg chg="mod">
          <ac:chgData name="Kantosalo Kimmo" userId="f85c920b-67ca-4520-a984-84066ec6d286" providerId="ADAL" clId="{FCC153F2-EF1D-48DB-89B0-771D4912E10E}" dt="2024-07-28T12:09:45.106" v="150" actId="6549"/>
          <ac:spMkLst>
            <pc:docMk/>
            <pc:sldMk cId="1125503590" sldId="378"/>
            <ac:spMk id="3" creationId="{D04C2102-A6C3-4274-B120-A0F5409BF3EE}"/>
          </ac:spMkLst>
        </pc:spChg>
      </pc:sldChg>
      <pc:sldChg chg="modSp">
        <pc:chgData name="Kantosalo Kimmo" userId="f85c920b-67ca-4520-a984-84066ec6d286" providerId="ADAL" clId="{FCC153F2-EF1D-48DB-89B0-771D4912E10E}" dt="2024-07-28T12:10:43.102" v="157" actId="6549"/>
        <pc:sldMkLst>
          <pc:docMk/>
          <pc:sldMk cId="1289042324" sldId="382"/>
        </pc:sldMkLst>
        <pc:spChg chg="mod">
          <ac:chgData name="Kantosalo Kimmo" userId="f85c920b-67ca-4520-a984-84066ec6d286" providerId="ADAL" clId="{FCC153F2-EF1D-48DB-89B0-771D4912E10E}" dt="2024-07-28T12:10:43.102" v="157" actId="6549"/>
          <ac:spMkLst>
            <pc:docMk/>
            <pc:sldMk cId="1289042324" sldId="382"/>
            <ac:spMk id="3" creationId="{D04C2102-A6C3-4274-B120-A0F5409BF3EE}"/>
          </ac:spMkLst>
        </pc:spChg>
      </pc:sldChg>
      <pc:sldChg chg="modSp">
        <pc:chgData name="Kantosalo Kimmo" userId="f85c920b-67ca-4520-a984-84066ec6d286" providerId="ADAL" clId="{FCC153F2-EF1D-48DB-89B0-771D4912E10E}" dt="2024-07-28T12:11:02.639" v="159" actId="1076"/>
        <pc:sldMkLst>
          <pc:docMk/>
          <pc:sldMk cId="4189911900" sldId="384"/>
        </pc:sldMkLst>
        <pc:spChg chg="mod">
          <ac:chgData name="Kantosalo Kimmo" userId="f85c920b-67ca-4520-a984-84066ec6d286" providerId="ADAL" clId="{FCC153F2-EF1D-48DB-89B0-771D4912E10E}" dt="2024-07-28T12:11:02.639" v="159" actId="1076"/>
          <ac:spMkLst>
            <pc:docMk/>
            <pc:sldMk cId="4189911900" sldId="384"/>
            <ac:spMk id="3" creationId="{D04C2102-A6C3-4274-B120-A0F5409BF3EE}"/>
          </ac:spMkLst>
        </pc:spChg>
      </pc:sldChg>
      <pc:sldChg chg="modSp">
        <pc:chgData name="Kantosalo Kimmo" userId="f85c920b-67ca-4520-a984-84066ec6d286" providerId="ADAL" clId="{FCC153F2-EF1D-48DB-89B0-771D4912E10E}" dt="2024-07-28T12:11:49.988" v="162" actId="6549"/>
        <pc:sldMkLst>
          <pc:docMk/>
          <pc:sldMk cId="4093707245" sldId="387"/>
        </pc:sldMkLst>
        <pc:spChg chg="mod">
          <ac:chgData name="Kantosalo Kimmo" userId="f85c920b-67ca-4520-a984-84066ec6d286" providerId="ADAL" clId="{FCC153F2-EF1D-48DB-89B0-771D4912E10E}" dt="2024-07-28T12:11:49.988" v="162" actId="6549"/>
          <ac:spMkLst>
            <pc:docMk/>
            <pc:sldMk cId="4093707245" sldId="387"/>
            <ac:spMk id="6" creationId="{238821DF-02F2-4E8D-8D8B-502BE13A536A}"/>
          </ac:spMkLst>
        </pc:spChg>
      </pc:sldChg>
      <pc:sldChg chg="modSp">
        <pc:chgData name="Kantosalo Kimmo" userId="f85c920b-67ca-4520-a984-84066ec6d286" providerId="ADAL" clId="{FCC153F2-EF1D-48DB-89B0-771D4912E10E}" dt="2024-07-28T12:11:59.322" v="163" actId="255"/>
        <pc:sldMkLst>
          <pc:docMk/>
          <pc:sldMk cId="2370532353" sldId="388"/>
        </pc:sldMkLst>
        <pc:spChg chg="mod">
          <ac:chgData name="Kantosalo Kimmo" userId="f85c920b-67ca-4520-a984-84066ec6d286" providerId="ADAL" clId="{FCC153F2-EF1D-48DB-89B0-771D4912E10E}" dt="2024-07-28T12:11:59.322" v="163" actId="255"/>
          <ac:spMkLst>
            <pc:docMk/>
            <pc:sldMk cId="2370532353" sldId="388"/>
            <ac:spMk id="6" creationId="{238821DF-02F2-4E8D-8D8B-502BE13A536A}"/>
          </ac:spMkLst>
        </pc:spChg>
      </pc:sldChg>
      <pc:sldChg chg="modSp">
        <pc:chgData name="Kantosalo Kimmo" userId="f85c920b-67ca-4520-a984-84066ec6d286" providerId="ADAL" clId="{FCC153F2-EF1D-48DB-89B0-771D4912E10E}" dt="2024-07-28T12:12:19.543" v="164" actId="1076"/>
        <pc:sldMkLst>
          <pc:docMk/>
          <pc:sldMk cId="2691197879" sldId="391"/>
        </pc:sldMkLst>
        <pc:spChg chg="mod">
          <ac:chgData name="Kantosalo Kimmo" userId="f85c920b-67ca-4520-a984-84066ec6d286" providerId="ADAL" clId="{FCC153F2-EF1D-48DB-89B0-771D4912E10E}" dt="2024-07-28T12:12:19.543" v="164" actId="1076"/>
          <ac:spMkLst>
            <pc:docMk/>
            <pc:sldMk cId="2691197879" sldId="391"/>
            <ac:spMk id="3" creationId="{D04C2102-A6C3-4274-B120-A0F5409BF3EE}"/>
          </ac:spMkLst>
        </pc:spChg>
      </pc:sldChg>
      <pc:sldChg chg="modSp">
        <pc:chgData name="Kantosalo Kimmo" userId="f85c920b-67ca-4520-a984-84066ec6d286" providerId="ADAL" clId="{FCC153F2-EF1D-48DB-89B0-771D4912E10E}" dt="2024-07-28T12:13:17.871" v="170" actId="1076"/>
        <pc:sldMkLst>
          <pc:docMk/>
          <pc:sldMk cId="2952722427" sldId="395"/>
        </pc:sldMkLst>
        <pc:spChg chg="mod">
          <ac:chgData name="Kantosalo Kimmo" userId="f85c920b-67ca-4520-a984-84066ec6d286" providerId="ADAL" clId="{FCC153F2-EF1D-48DB-89B0-771D4912E10E}" dt="2024-07-28T12:13:17.871" v="170" actId="1076"/>
          <ac:spMkLst>
            <pc:docMk/>
            <pc:sldMk cId="2952722427" sldId="395"/>
            <ac:spMk id="6" creationId="{238821DF-02F2-4E8D-8D8B-502BE13A536A}"/>
          </ac:spMkLst>
        </pc:spChg>
      </pc:sldChg>
      <pc:sldChg chg="modSp">
        <pc:chgData name="Kantosalo Kimmo" userId="f85c920b-67ca-4520-a984-84066ec6d286" providerId="ADAL" clId="{FCC153F2-EF1D-48DB-89B0-771D4912E10E}" dt="2024-07-28T12:13:12.038" v="169" actId="6549"/>
        <pc:sldMkLst>
          <pc:docMk/>
          <pc:sldMk cId="2399100844" sldId="396"/>
        </pc:sldMkLst>
        <pc:spChg chg="mod">
          <ac:chgData name="Kantosalo Kimmo" userId="f85c920b-67ca-4520-a984-84066ec6d286" providerId="ADAL" clId="{FCC153F2-EF1D-48DB-89B0-771D4912E10E}" dt="2024-07-28T12:13:12.038" v="169" actId="6549"/>
          <ac:spMkLst>
            <pc:docMk/>
            <pc:sldMk cId="2399100844" sldId="396"/>
            <ac:spMk id="6" creationId="{238821DF-02F2-4E8D-8D8B-502BE13A536A}"/>
          </ac:spMkLst>
        </pc:spChg>
      </pc:sldChg>
      <pc:sldChg chg="modSp add ord">
        <pc:chgData name="Kantosalo Kimmo" userId="f85c920b-67ca-4520-a984-84066ec6d286" providerId="ADAL" clId="{FCC153F2-EF1D-48DB-89B0-771D4912E10E}" dt="2024-07-22T08:33:02.424" v="114"/>
        <pc:sldMkLst>
          <pc:docMk/>
          <pc:sldMk cId="328311855" sldId="397"/>
        </pc:sldMkLst>
        <pc:spChg chg="mod">
          <ac:chgData name="Kantosalo Kimmo" userId="f85c920b-67ca-4520-a984-84066ec6d286" providerId="ADAL" clId="{FCC153F2-EF1D-48DB-89B0-771D4912E10E}" dt="2024-07-22T08:32:45.580" v="113"/>
          <ac:spMkLst>
            <pc:docMk/>
            <pc:sldMk cId="328311855" sldId="397"/>
            <ac:spMk id="7" creationId="{008FF9E3-B5D6-42B3-93F1-CAD1DCAB038D}"/>
          </ac:spMkLst>
        </pc:spChg>
        <pc:picChg chg="mod">
          <ac:chgData name="Kantosalo Kimmo" userId="f85c920b-67ca-4520-a984-84066ec6d286" providerId="ADAL" clId="{FCC153F2-EF1D-48DB-89B0-771D4912E10E}" dt="2024-07-22T08:33:02.424" v="114"/>
          <ac:picMkLst>
            <pc:docMk/>
            <pc:sldMk cId="328311855" sldId="397"/>
            <ac:picMk id="15" creationId="{DAF04C55-8D13-4D9C-B605-B495A381348B}"/>
          </ac:picMkLst>
        </pc:picChg>
      </pc:sldChg>
      <pc:sldChg chg="add">
        <pc:chgData name="Kantosalo Kimmo" userId="f85c920b-67ca-4520-a984-84066ec6d286" providerId="ADAL" clId="{FCC153F2-EF1D-48DB-89B0-771D4912E10E}" dt="2024-07-21T18:35:05.493" v="87"/>
        <pc:sldMkLst>
          <pc:docMk/>
          <pc:sldMk cId="1802791272" sldId="398"/>
        </pc:sldMkLst>
      </pc:sldChg>
      <pc:sldChg chg="modSp add">
        <pc:chgData name="Kantosalo Kimmo" userId="f85c920b-67ca-4520-a984-84066ec6d286" providerId="ADAL" clId="{FCC153F2-EF1D-48DB-89B0-771D4912E10E}" dt="2024-07-23T15:18:47.636" v="138"/>
        <pc:sldMkLst>
          <pc:docMk/>
          <pc:sldMk cId="3304233389" sldId="399"/>
        </pc:sldMkLst>
        <pc:spChg chg="mod">
          <ac:chgData name="Kantosalo Kimmo" userId="f85c920b-67ca-4520-a984-84066ec6d286" providerId="ADAL" clId="{FCC153F2-EF1D-48DB-89B0-771D4912E10E}" dt="2024-07-23T15:18:32.130" v="136" actId="20577"/>
          <ac:spMkLst>
            <pc:docMk/>
            <pc:sldMk cId="3304233389" sldId="399"/>
            <ac:spMk id="4" creationId="{7838AD8A-84DB-43FD-9723-87703DF745CC}"/>
          </ac:spMkLst>
        </pc:spChg>
        <pc:spChg chg="mod">
          <ac:chgData name="Kantosalo Kimmo" userId="f85c920b-67ca-4520-a984-84066ec6d286" providerId="ADAL" clId="{FCC153F2-EF1D-48DB-89B0-771D4912E10E}" dt="2024-07-23T15:18:38.932" v="137"/>
          <ac:spMkLst>
            <pc:docMk/>
            <pc:sldMk cId="3304233389" sldId="399"/>
            <ac:spMk id="7" creationId="{008FF9E3-B5D6-42B3-93F1-CAD1DCAB038D}"/>
          </ac:spMkLst>
        </pc:spChg>
        <pc:picChg chg="mod">
          <ac:chgData name="Kantosalo Kimmo" userId="f85c920b-67ca-4520-a984-84066ec6d286" providerId="ADAL" clId="{FCC153F2-EF1D-48DB-89B0-771D4912E10E}" dt="2024-07-23T15:18:47.636" v="138"/>
          <ac:picMkLst>
            <pc:docMk/>
            <pc:sldMk cId="3304233389" sldId="399"/>
            <ac:picMk id="15" creationId="{DAF04C55-8D13-4D9C-B605-B495A381348B}"/>
          </ac:picMkLst>
        </pc:picChg>
      </pc:sldChg>
    </pc:docChg>
  </pc:docChgLst>
  <pc:docChgLst>
    <pc:chgData name="Kantosalo Kimmo" userId="f85c920b-67ca-4520-a984-84066ec6d286" providerId="ADAL" clId="{A0AE1A68-E318-48A4-B37D-7D08936AC4F5}"/>
    <pc:docChg chg="undo custSel addSld delSld modSld sldOrd">
      <pc:chgData name="Kantosalo Kimmo" userId="f85c920b-67ca-4520-a984-84066ec6d286" providerId="ADAL" clId="{A0AE1A68-E318-48A4-B37D-7D08936AC4F5}" dt="2024-07-19T12:14:42.575" v="2351" actId="6549"/>
      <pc:docMkLst>
        <pc:docMk/>
      </pc:docMkLst>
      <pc:sldChg chg="modSp">
        <pc:chgData name="Kantosalo Kimmo" userId="f85c920b-67ca-4520-a984-84066ec6d286" providerId="ADAL" clId="{A0AE1A68-E318-48A4-B37D-7D08936AC4F5}" dt="2024-07-16T09:59:22.304" v="167" actId="20577"/>
        <pc:sldMkLst>
          <pc:docMk/>
          <pc:sldMk cId="847182877" sldId="258"/>
        </pc:sldMkLst>
        <pc:spChg chg="mod">
          <ac:chgData name="Kantosalo Kimmo" userId="f85c920b-67ca-4520-a984-84066ec6d286" providerId="ADAL" clId="{A0AE1A68-E318-48A4-B37D-7D08936AC4F5}" dt="2024-07-16T09:59:22.304" v="167" actId="20577"/>
          <ac:spMkLst>
            <pc:docMk/>
            <pc:sldMk cId="847182877" sldId="258"/>
            <ac:spMk id="9" creationId="{E566E91B-69F9-C52E-CA99-6C0C3BD93CAC}"/>
          </ac:spMkLst>
        </pc:spChg>
      </pc:sldChg>
      <pc:sldChg chg="modSp">
        <pc:chgData name="Kantosalo Kimmo" userId="f85c920b-67ca-4520-a984-84066ec6d286" providerId="ADAL" clId="{A0AE1A68-E318-48A4-B37D-7D08936AC4F5}" dt="2024-07-16T09:57:48.889" v="94" actId="20577"/>
        <pc:sldMkLst>
          <pc:docMk/>
          <pc:sldMk cId="2743237583" sldId="291"/>
        </pc:sldMkLst>
        <pc:spChg chg="mod">
          <ac:chgData name="Kantosalo Kimmo" userId="f85c920b-67ca-4520-a984-84066ec6d286" providerId="ADAL" clId="{A0AE1A68-E318-48A4-B37D-7D08936AC4F5}" dt="2024-07-16T09:57:48.889" v="94" actId="20577"/>
          <ac:spMkLst>
            <pc:docMk/>
            <pc:sldMk cId="2743237583" sldId="291"/>
            <ac:spMk id="6" creationId="{238821DF-02F2-4E8D-8D8B-502BE13A536A}"/>
          </ac:spMkLst>
        </pc:spChg>
      </pc:sldChg>
      <pc:sldChg chg="modSp modNotesTx">
        <pc:chgData name="Kantosalo Kimmo" userId="f85c920b-67ca-4520-a984-84066ec6d286" providerId="ADAL" clId="{A0AE1A68-E318-48A4-B37D-7D08936AC4F5}" dt="2024-07-16T10:09:52.440" v="196" actId="12"/>
        <pc:sldMkLst>
          <pc:docMk/>
          <pc:sldMk cId="3108384885" sldId="292"/>
        </pc:sldMkLst>
        <pc:spChg chg="mod">
          <ac:chgData name="Kantosalo Kimmo" userId="f85c920b-67ca-4520-a984-84066ec6d286" providerId="ADAL" clId="{A0AE1A68-E318-48A4-B37D-7D08936AC4F5}" dt="2024-07-16T09:58:23.695" v="125" actId="20577"/>
          <ac:spMkLst>
            <pc:docMk/>
            <pc:sldMk cId="3108384885" sldId="292"/>
            <ac:spMk id="4" creationId="{732986F7-164B-4D6A-BB9E-14B4226600BD}"/>
          </ac:spMkLst>
        </pc:spChg>
        <pc:spChg chg="mod">
          <ac:chgData name="Kantosalo Kimmo" userId="f85c920b-67ca-4520-a984-84066ec6d286" providerId="ADAL" clId="{A0AE1A68-E318-48A4-B37D-7D08936AC4F5}" dt="2024-07-16T10:09:52.440" v="196" actId="12"/>
          <ac:spMkLst>
            <pc:docMk/>
            <pc:sldMk cId="3108384885" sldId="292"/>
            <ac:spMk id="6" creationId="{238821DF-02F2-4E8D-8D8B-502BE13A536A}"/>
          </ac:spMkLst>
        </pc:spChg>
      </pc:sldChg>
      <pc:sldChg chg="modSp">
        <pc:chgData name="Kantosalo Kimmo" userId="f85c920b-67ca-4520-a984-84066ec6d286" providerId="ADAL" clId="{A0AE1A68-E318-48A4-B37D-7D08936AC4F5}" dt="2024-07-18T07:54:29.004" v="1172" actId="20577"/>
        <pc:sldMkLst>
          <pc:docMk/>
          <pc:sldMk cId="1904513571" sldId="319"/>
        </pc:sldMkLst>
        <pc:spChg chg="mod">
          <ac:chgData name="Kantosalo Kimmo" userId="f85c920b-67ca-4520-a984-84066ec6d286" providerId="ADAL" clId="{A0AE1A68-E318-48A4-B37D-7D08936AC4F5}" dt="2024-07-18T07:54:29.004" v="1172" actId="20577"/>
          <ac:spMkLst>
            <pc:docMk/>
            <pc:sldMk cId="1904513571" sldId="319"/>
            <ac:spMk id="6" creationId="{238821DF-02F2-4E8D-8D8B-502BE13A536A}"/>
          </ac:spMkLst>
        </pc:spChg>
      </pc:sldChg>
      <pc:sldChg chg="modSp">
        <pc:chgData name="Kantosalo Kimmo" userId="f85c920b-67ca-4520-a984-84066ec6d286" providerId="ADAL" clId="{A0AE1A68-E318-48A4-B37D-7D08936AC4F5}" dt="2024-07-19T09:12:01.584" v="1196" actId="14100"/>
        <pc:sldMkLst>
          <pc:docMk/>
          <pc:sldMk cId="1001738237" sldId="358"/>
        </pc:sldMkLst>
        <pc:spChg chg="mod">
          <ac:chgData name="Kantosalo Kimmo" userId="f85c920b-67ca-4520-a984-84066ec6d286" providerId="ADAL" clId="{A0AE1A68-E318-48A4-B37D-7D08936AC4F5}" dt="2024-07-19T09:12:01.584" v="1196" actId="14100"/>
          <ac:spMkLst>
            <pc:docMk/>
            <pc:sldMk cId="1001738237" sldId="358"/>
            <ac:spMk id="6" creationId="{238821DF-02F2-4E8D-8D8B-502BE13A536A}"/>
          </ac:spMkLst>
        </pc:spChg>
      </pc:sldChg>
      <pc:sldChg chg="addSp modSp add modNotesTx">
        <pc:chgData name="Kantosalo Kimmo" userId="f85c920b-67ca-4520-a984-84066ec6d286" providerId="ADAL" clId="{A0AE1A68-E318-48A4-B37D-7D08936AC4F5}" dt="2024-07-18T06:28:54.421" v="262"/>
        <pc:sldMkLst>
          <pc:docMk/>
          <pc:sldMk cId="4074326274" sldId="371"/>
        </pc:sldMkLst>
        <pc:spChg chg="mod">
          <ac:chgData name="Kantosalo Kimmo" userId="f85c920b-67ca-4520-a984-84066ec6d286" providerId="ADAL" clId="{A0AE1A68-E318-48A4-B37D-7D08936AC4F5}" dt="2024-07-16T10:14:38.337" v="219"/>
          <ac:spMkLst>
            <pc:docMk/>
            <pc:sldMk cId="4074326274" sldId="371"/>
            <ac:spMk id="4" creationId="{732986F7-164B-4D6A-BB9E-14B4226600BD}"/>
          </ac:spMkLst>
        </pc:spChg>
        <pc:spChg chg="mod">
          <ac:chgData name="Kantosalo Kimmo" userId="f85c920b-67ca-4520-a984-84066ec6d286" providerId="ADAL" clId="{A0AE1A68-E318-48A4-B37D-7D08936AC4F5}" dt="2024-07-18T06:28:53.403" v="261" actId="14100"/>
          <ac:spMkLst>
            <pc:docMk/>
            <pc:sldMk cId="4074326274" sldId="371"/>
            <ac:spMk id="6" creationId="{238821DF-02F2-4E8D-8D8B-502BE13A536A}"/>
          </ac:spMkLst>
        </pc:spChg>
        <pc:spChg chg="add">
          <ac:chgData name="Kantosalo Kimmo" userId="f85c920b-67ca-4520-a984-84066ec6d286" providerId="ADAL" clId="{A0AE1A68-E318-48A4-B37D-7D08936AC4F5}" dt="2024-07-18T06:28:54.421" v="262"/>
          <ac:spMkLst>
            <pc:docMk/>
            <pc:sldMk cId="4074326274" sldId="371"/>
            <ac:spMk id="7" creationId="{70439DAD-932E-40EE-B595-A06699096DBE}"/>
          </ac:spMkLst>
        </pc:spChg>
      </pc:sldChg>
      <pc:sldChg chg="addSp delSp modSp add ord modNotesTx">
        <pc:chgData name="Kantosalo Kimmo" userId="f85c920b-67ca-4520-a984-84066ec6d286" providerId="ADAL" clId="{A0AE1A68-E318-48A4-B37D-7D08936AC4F5}" dt="2024-07-18T07:27:31.849" v="883" actId="6549"/>
        <pc:sldMkLst>
          <pc:docMk/>
          <pc:sldMk cId="3337995763" sldId="372"/>
        </pc:sldMkLst>
        <pc:spChg chg="add del mod">
          <ac:chgData name="Kantosalo Kimmo" userId="f85c920b-67ca-4520-a984-84066ec6d286" providerId="ADAL" clId="{A0AE1A68-E318-48A4-B37D-7D08936AC4F5}" dt="2024-07-18T06:28:46.998" v="260"/>
          <ac:spMkLst>
            <pc:docMk/>
            <pc:sldMk cId="3337995763" sldId="372"/>
            <ac:spMk id="2" creationId="{A050A31D-F690-42A5-9DA9-CC5E6AA76CF9}"/>
          </ac:spMkLst>
        </pc:spChg>
        <pc:spChg chg="add del">
          <ac:chgData name="Kantosalo Kimmo" userId="f85c920b-67ca-4520-a984-84066ec6d286" providerId="ADAL" clId="{A0AE1A68-E318-48A4-B37D-7D08936AC4F5}" dt="2024-07-18T06:59:16.835" v="302"/>
          <ac:spMkLst>
            <pc:docMk/>
            <pc:sldMk cId="3337995763" sldId="372"/>
            <ac:spMk id="3" creationId="{86C185F7-7DB8-4326-8636-A766D889A805}"/>
          </ac:spMkLst>
        </pc:spChg>
        <pc:spChg chg="mod">
          <ac:chgData name="Kantosalo Kimmo" userId="f85c920b-67ca-4520-a984-84066ec6d286" providerId="ADAL" clId="{A0AE1A68-E318-48A4-B37D-7D08936AC4F5}" dt="2024-07-18T06:59:09.646" v="300" actId="20577"/>
          <ac:spMkLst>
            <pc:docMk/>
            <pc:sldMk cId="3337995763" sldId="372"/>
            <ac:spMk id="4" creationId="{732986F7-164B-4D6A-BB9E-14B4226600BD}"/>
          </ac:spMkLst>
        </pc:spChg>
        <pc:spChg chg="mod">
          <ac:chgData name="Kantosalo Kimmo" userId="f85c920b-67ca-4520-a984-84066ec6d286" providerId="ADAL" clId="{A0AE1A68-E318-48A4-B37D-7D08936AC4F5}" dt="2024-07-18T06:59:36.374" v="303" actId="6549"/>
          <ac:spMkLst>
            <pc:docMk/>
            <pc:sldMk cId="3337995763" sldId="372"/>
            <ac:spMk id="6" creationId="{238821DF-02F2-4E8D-8D8B-502BE13A536A}"/>
          </ac:spMkLst>
        </pc:spChg>
        <pc:spChg chg="add del">
          <ac:chgData name="Kantosalo Kimmo" userId="f85c920b-67ca-4520-a984-84066ec6d286" providerId="ADAL" clId="{A0AE1A68-E318-48A4-B37D-7D08936AC4F5}" dt="2024-07-18T06:59:41.746" v="305"/>
          <ac:spMkLst>
            <pc:docMk/>
            <pc:sldMk cId="3337995763" sldId="372"/>
            <ac:spMk id="7" creationId="{6F4E5D37-AC9A-4122-ABA4-E353BAB8E787}"/>
          </ac:spMkLst>
        </pc:spChg>
        <pc:spChg chg="add mod">
          <ac:chgData name="Kantosalo Kimmo" userId="f85c920b-67ca-4520-a984-84066ec6d286" providerId="ADAL" clId="{A0AE1A68-E318-48A4-B37D-7D08936AC4F5}" dt="2024-07-18T07:03:06.985" v="339" actId="255"/>
          <ac:spMkLst>
            <pc:docMk/>
            <pc:sldMk cId="3337995763" sldId="372"/>
            <ac:spMk id="8" creationId="{17180121-16D3-4643-983C-27BC85A59BBA}"/>
          </ac:spMkLst>
        </pc:spChg>
      </pc:sldChg>
      <pc:sldChg chg="modSp add">
        <pc:chgData name="Kantosalo Kimmo" userId="f85c920b-67ca-4520-a984-84066ec6d286" providerId="ADAL" clId="{A0AE1A68-E318-48A4-B37D-7D08936AC4F5}" dt="2024-07-18T07:22:44.285" v="869" actId="12"/>
        <pc:sldMkLst>
          <pc:docMk/>
          <pc:sldMk cId="1541287982" sldId="373"/>
        </pc:sldMkLst>
        <pc:spChg chg="mod">
          <ac:chgData name="Kantosalo Kimmo" userId="f85c920b-67ca-4520-a984-84066ec6d286" providerId="ADAL" clId="{A0AE1A68-E318-48A4-B37D-7D08936AC4F5}" dt="2024-07-18T07:03:42.590" v="411" actId="20577"/>
          <ac:spMkLst>
            <pc:docMk/>
            <pc:sldMk cId="1541287982" sldId="373"/>
            <ac:spMk id="4" creationId="{732986F7-164B-4D6A-BB9E-14B4226600BD}"/>
          </ac:spMkLst>
        </pc:spChg>
        <pc:spChg chg="mod">
          <ac:chgData name="Kantosalo Kimmo" userId="f85c920b-67ca-4520-a984-84066ec6d286" providerId="ADAL" clId="{A0AE1A68-E318-48A4-B37D-7D08936AC4F5}" dt="2024-07-18T07:22:44.285" v="869" actId="12"/>
          <ac:spMkLst>
            <pc:docMk/>
            <pc:sldMk cId="1541287982" sldId="373"/>
            <ac:spMk id="8" creationId="{17180121-16D3-4643-983C-27BC85A59BBA}"/>
          </ac:spMkLst>
        </pc:spChg>
      </pc:sldChg>
      <pc:sldChg chg="modSp add modAnim modNotesTx">
        <pc:chgData name="Kantosalo Kimmo" userId="f85c920b-67ca-4520-a984-84066ec6d286" providerId="ADAL" clId="{A0AE1A68-E318-48A4-B37D-7D08936AC4F5}" dt="2024-07-18T07:27:22.300" v="882" actId="6549"/>
        <pc:sldMkLst>
          <pc:docMk/>
          <pc:sldMk cId="2381102098" sldId="374"/>
        </pc:sldMkLst>
        <pc:spChg chg="mod">
          <ac:chgData name="Kantosalo Kimmo" userId="f85c920b-67ca-4520-a984-84066ec6d286" providerId="ADAL" clId="{A0AE1A68-E318-48A4-B37D-7D08936AC4F5}" dt="2024-07-18T07:23:00.288" v="870" actId="255"/>
          <ac:spMkLst>
            <pc:docMk/>
            <pc:sldMk cId="2381102098" sldId="374"/>
            <ac:spMk id="4" creationId="{732986F7-164B-4D6A-BB9E-14B4226600BD}"/>
          </ac:spMkLst>
        </pc:spChg>
        <pc:spChg chg="mod">
          <ac:chgData name="Kantosalo Kimmo" userId="f85c920b-67ca-4520-a984-84066ec6d286" providerId="ADAL" clId="{A0AE1A68-E318-48A4-B37D-7D08936AC4F5}" dt="2024-07-18T07:23:04.089" v="871" actId="1076"/>
          <ac:spMkLst>
            <pc:docMk/>
            <pc:sldMk cId="2381102098" sldId="374"/>
            <ac:spMk id="8" creationId="{17180121-16D3-4643-983C-27BC85A59BBA}"/>
          </ac:spMkLst>
        </pc:spChg>
      </pc:sldChg>
      <pc:sldChg chg="addSp delSp modSp add modNotesTx">
        <pc:chgData name="Kantosalo Kimmo" userId="f85c920b-67ca-4520-a984-84066ec6d286" providerId="ADAL" clId="{A0AE1A68-E318-48A4-B37D-7D08936AC4F5}" dt="2024-07-19T09:09:15.018" v="1186" actId="478"/>
        <pc:sldMkLst>
          <pc:docMk/>
          <pc:sldMk cId="429554552" sldId="375"/>
        </pc:sldMkLst>
        <pc:spChg chg="mod">
          <ac:chgData name="Kantosalo Kimmo" userId="f85c920b-67ca-4520-a984-84066ec6d286" providerId="ADAL" clId="{A0AE1A68-E318-48A4-B37D-7D08936AC4F5}" dt="2024-07-18T07:26:39.443" v="876" actId="6549"/>
          <ac:spMkLst>
            <pc:docMk/>
            <pc:sldMk cId="429554552" sldId="375"/>
            <ac:spMk id="4" creationId="{732986F7-164B-4D6A-BB9E-14B4226600BD}"/>
          </ac:spMkLst>
        </pc:spChg>
        <pc:spChg chg="mod">
          <ac:chgData name="Kantosalo Kimmo" userId="f85c920b-67ca-4520-a984-84066ec6d286" providerId="ADAL" clId="{A0AE1A68-E318-48A4-B37D-7D08936AC4F5}" dt="2024-07-19T09:08:45.957" v="1180" actId="14100"/>
          <ac:spMkLst>
            <pc:docMk/>
            <pc:sldMk cId="429554552" sldId="375"/>
            <ac:spMk id="8" creationId="{17180121-16D3-4643-983C-27BC85A59BBA}"/>
          </ac:spMkLst>
        </pc:spChg>
        <pc:picChg chg="add mod">
          <ac:chgData name="Kantosalo Kimmo" userId="f85c920b-67ca-4520-a984-84066ec6d286" providerId="ADAL" clId="{A0AE1A68-E318-48A4-B37D-7D08936AC4F5}" dt="2024-07-19T09:09:00.760" v="1184" actId="1076"/>
          <ac:picMkLst>
            <pc:docMk/>
            <pc:sldMk cId="429554552" sldId="375"/>
            <ac:picMk id="3" creationId="{64DA68A3-DEF8-44CA-9BAF-0BB737BE3B8A}"/>
          </ac:picMkLst>
        </pc:picChg>
        <pc:picChg chg="add del mod">
          <ac:chgData name="Kantosalo Kimmo" userId="f85c920b-67ca-4520-a984-84066ec6d286" providerId="ADAL" clId="{A0AE1A68-E318-48A4-B37D-7D08936AC4F5}" dt="2024-07-19T09:09:15.018" v="1186" actId="478"/>
          <ac:picMkLst>
            <pc:docMk/>
            <pc:sldMk cId="429554552" sldId="375"/>
            <ac:picMk id="9" creationId="{2823C43E-4AC5-459F-BA1E-67C298603826}"/>
          </ac:picMkLst>
        </pc:picChg>
      </pc:sldChg>
      <pc:sldChg chg="addSp modSp add">
        <pc:chgData name="Kantosalo Kimmo" userId="f85c920b-67ca-4520-a984-84066ec6d286" providerId="ADAL" clId="{A0AE1A68-E318-48A4-B37D-7D08936AC4F5}" dt="2024-07-19T09:10:22.624" v="1194" actId="1076"/>
        <pc:sldMkLst>
          <pc:docMk/>
          <pc:sldMk cId="4189451256" sldId="376"/>
        </pc:sldMkLst>
        <pc:spChg chg="mod">
          <ac:chgData name="Kantosalo Kimmo" userId="f85c920b-67ca-4520-a984-84066ec6d286" providerId="ADAL" clId="{A0AE1A68-E318-48A4-B37D-7D08936AC4F5}" dt="2024-07-18T07:28:22.108" v="963" actId="6549"/>
          <ac:spMkLst>
            <pc:docMk/>
            <pc:sldMk cId="4189451256" sldId="376"/>
            <ac:spMk id="4" creationId="{732986F7-164B-4D6A-BB9E-14B4226600BD}"/>
          </ac:spMkLst>
        </pc:spChg>
        <pc:spChg chg="mod">
          <ac:chgData name="Kantosalo Kimmo" userId="f85c920b-67ca-4520-a984-84066ec6d286" providerId="ADAL" clId="{A0AE1A68-E318-48A4-B37D-7D08936AC4F5}" dt="2024-07-19T09:09:55.859" v="1189" actId="14100"/>
          <ac:spMkLst>
            <pc:docMk/>
            <pc:sldMk cId="4189451256" sldId="376"/>
            <ac:spMk id="8" creationId="{17180121-16D3-4643-983C-27BC85A59BBA}"/>
          </ac:spMkLst>
        </pc:spChg>
        <pc:picChg chg="add mod">
          <ac:chgData name="Kantosalo Kimmo" userId="f85c920b-67ca-4520-a984-84066ec6d286" providerId="ADAL" clId="{A0AE1A68-E318-48A4-B37D-7D08936AC4F5}" dt="2024-07-19T09:10:22.624" v="1194" actId="1076"/>
          <ac:picMkLst>
            <pc:docMk/>
            <pc:sldMk cId="4189451256" sldId="376"/>
            <ac:picMk id="3" creationId="{AFA67ADE-34F3-49E6-A103-A8323925C65A}"/>
          </ac:picMkLst>
        </pc:picChg>
      </pc:sldChg>
      <pc:sldChg chg="modSp add">
        <pc:chgData name="Kantosalo Kimmo" userId="f85c920b-67ca-4520-a984-84066ec6d286" providerId="ADAL" clId="{A0AE1A68-E318-48A4-B37D-7D08936AC4F5}" dt="2024-07-19T09:09:40.722" v="1188" actId="14100"/>
        <pc:sldMkLst>
          <pc:docMk/>
          <pc:sldMk cId="529586038" sldId="377"/>
        </pc:sldMkLst>
        <pc:spChg chg="mod">
          <ac:chgData name="Kantosalo Kimmo" userId="f85c920b-67ca-4520-a984-84066ec6d286" providerId="ADAL" clId="{A0AE1A68-E318-48A4-B37D-7D08936AC4F5}" dt="2024-07-18T07:35:20.301" v="1092" actId="255"/>
          <ac:spMkLst>
            <pc:docMk/>
            <pc:sldMk cId="529586038" sldId="377"/>
            <ac:spMk id="4" creationId="{732986F7-164B-4D6A-BB9E-14B4226600BD}"/>
          </ac:spMkLst>
        </pc:spChg>
        <pc:spChg chg="mod">
          <ac:chgData name="Kantosalo Kimmo" userId="f85c920b-67ca-4520-a984-84066ec6d286" providerId="ADAL" clId="{A0AE1A68-E318-48A4-B37D-7D08936AC4F5}" dt="2024-07-19T09:09:40.722" v="1188" actId="14100"/>
          <ac:spMkLst>
            <pc:docMk/>
            <pc:sldMk cId="529586038" sldId="377"/>
            <ac:spMk id="8" creationId="{17180121-16D3-4643-983C-27BC85A59BBA}"/>
          </ac:spMkLst>
        </pc:spChg>
      </pc:sldChg>
      <pc:sldChg chg="addSp delSp modSp add ord">
        <pc:chgData name="Kantosalo Kimmo" userId="f85c920b-67ca-4520-a984-84066ec6d286" providerId="ADAL" clId="{A0AE1A68-E318-48A4-B37D-7D08936AC4F5}" dt="2024-07-19T09:18:59.789" v="1309"/>
        <pc:sldMkLst>
          <pc:docMk/>
          <pc:sldMk cId="1125503590" sldId="378"/>
        </pc:sldMkLst>
        <pc:spChg chg="add del">
          <ac:chgData name="Kantosalo Kimmo" userId="f85c920b-67ca-4520-a984-84066ec6d286" providerId="ADAL" clId="{A0AE1A68-E318-48A4-B37D-7D08936AC4F5}" dt="2024-07-19T09:15:26.908" v="1228"/>
          <ac:spMkLst>
            <pc:docMk/>
            <pc:sldMk cId="1125503590" sldId="378"/>
            <ac:spMk id="2" creationId="{ADAA434D-E910-44BE-9B1C-E5DCD2AB3E9A}"/>
          </ac:spMkLst>
        </pc:spChg>
        <pc:spChg chg="add mod">
          <ac:chgData name="Kantosalo Kimmo" userId="f85c920b-67ca-4520-a984-84066ec6d286" providerId="ADAL" clId="{A0AE1A68-E318-48A4-B37D-7D08936AC4F5}" dt="2024-07-19T09:18:38.337" v="1308" actId="20577"/>
          <ac:spMkLst>
            <pc:docMk/>
            <pc:sldMk cId="1125503590" sldId="378"/>
            <ac:spMk id="3" creationId="{D04C2102-A6C3-4274-B120-A0F5409BF3EE}"/>
          </ac:spMkLst>
        </pc:spChg>
        <pc:spChg chg="mod">
          <ac:chgData name="Kantosalo Kimmo" userId="f85c920b-67ca-4520-a984-84066ec6d286" providerId="ADAL" clId="{A0AE1A68-E318-48A4-B37D-7D08936AC4F5}" dt="2024-07-19T09:18:59.789" v="1309"/>
          <ac:spMkLst>
            <pc:docMk/>
            <pc:sldMk cId="1125503590" sldId="378"/>
            <ac:spMk id="4" creationId="{732986F7-164B-4D6A-BB9E-14B4226600BD}"/>
          </ac:spMkLst>
        </pc:spChg>
        <pc:spChg chg="add del mod">
          <ac:chgData name="Kantosalo Kimmo" userId="f85c920b-67ca-4520-a984-84066ec6d286" providerId="ADAL" clId="{A0AE1A68-E318-48A4-B37D-7D08936AC4F5}" dt="2024-07-19T09:15:37.123" v="1234"/>
          <ac:spMkLst>
            <pc:docMk/>
            <pc:sldMk cId="1125503590" sldId="378"/>
            <ac:spMk id="8" creationId="{17180121-16D3-4643-983C-27BC85A59BBA}"/>
          </ac:spMkLst>
        </pc:spChg>
      </pc:sldChg>
      <pc:sldChg chg="addSp delSp modSp add">
        <pc:chgData name="Kantosalo Kimmo" userId="f85c920b-67ca-4520-a984-84066ec6d286" providerId="ADAL" clId="{A0AE1A68-E318-48A4-B37D-7D08936AC4F5}" dt="2024-07-19T09:31:16.627" v="1389" actId="1440"/>
        <pc:sldMkLst>
          <pc:docMk/>
          <pc:sldMk cId="1428734100" sldId="379"/>
        </pc:sldMkLst>
        <pc:spChg chg="add del">
          <ac:chgData name="Kantosalo Kimmo" userId="f85c920b-67ca-4520-a984-84066ec6d286" providerId="ADAL" clId="{A0AE1A68-E318-48A4-B37D-7D08936AC4F5}" dt="2024-07-19T09:25:21.556" v="1314"/>
          <ac:spMkLst>
            <pc:docMk/>
            <pc:sldMk cId="1428734100" sldId="379"/>
            <ac:spMk id="2" creationId="{3CFF59FA-BCFA-46F0-946C-78B6BD843A56}"/>
          </ac:spMkLst>
        </pc:spChg>
        <pc:spChg chg="mod">
          <ac:chgData name="Kantosalo Kimmo" userId="f85c920b-67ca-4520-a984-84066ec6d286" providerId="ADAL" clId="{A0AE1A68-E318-48A4-B37D-7D08936AC4F5}" dt="2024-07-19T09:30:56.608" v="1383" actId="14100"/>
          <ac:spMkLst>
            <pc:docMk/>
            <pc:sldMk cId="1428734100" sldId="379"/>
            <ac:spMk id="3" creationId="{D04C2102-A6C3-4274-B120-A0F5409BF3EE}"/>
          </ac:spMkLst>
        </pc:spChg>
        <pc:spChg chg="mod">
          <ac:chgData name="Kantosalo Kimmo" userId="f85c920b-67ca-4520-a984-84066ec6d286" providerId="ADAL" clId="{A0AE1A68-E318-48A4-B37D-7D08936AC4F5}" dt="2024-07-19T09:23:55.657" v="1312"/>
          <ac:spMkLst>
            <pc:docMk/>
            <pc:sldMk cId="1428734100" sldId="379"/>
            <ac:spMk id="4" creationId="{732986F7-164B-4D6A-BB9E-14B4226600BD}"/>
          </ac:spMkLst>
        </pc:spChg>
        <pc:picChg chg="add mod">
          <ac:chgData name="Kantosalo Kimmo" userId="f85c920b-67ca-4520-a984-84066ec6d286" providerId="ADAL" clId="{A0AE1A68-E318-48A4-B37D-7D08936AC4F5}" dt="2024-07-19T09:31:16.627" v="1389" actId="1440"/>
          <ac:picMkLst>
            <pc:docMk/>
            <pc:sldMk cId="1428734100" sldId="379"/>
            <ac:picMk id="8" creationId="{E3A0983A-D82B-4520-AC16-A1DDA1E17013}"/>
          </ac:picMkLst>
        </pc:picChg>
      </pc:sldChg>
      <pc:sldChg chg="addSp delSp modSp add">
        <pc:chgData name="Kantosalo Kimmo" userId="f85c920b-67ca-4520-a984-84066ec6d286" providerId="ADAL" clId="{A0AE1A68-E318-48A4-B37D-7D08936AC4F5}" dt="2024-07-19T09:46:53.239" v="1487" actId="13822"/>
        <pc:sldMkLst>
          <pc:docMk/>
          <pc:sldMk cId="1043314149" sldId="381"/>
        </pc:sldMkLst>
        <pc:spChg chg="add mod">
          <ac:chgData name="Kantosalo Kimmo" userId="f85c920b-67ca-4520-a984-84066ec6d286" providerId="ADAL" clId="{A0AE1A68-E318-48A4-B37D-7D08936AC4F5}" dt="2024-07-19T09:46:53.239" v="1487" actId="13822"/>
          <ac:spMkLst>
            <pc:docMk/>
            <pc:sldMk cId="1043314149" sldId="381"/>
            <ac:spMk id="2" creationId="{ECD4CFBB-DE30-4A30-93D4-3ED20ADBF6FF}"/>
          </ac:spMkLst>
        </pc:spChg>
        <pc:spChg chg="mod">
          <ac:chgData name="Kantosalo Kimmo" userId="f85c920b-67ca-4520-a984-84066ec6d286" providerId="ADAL" clId="{A0AE1A68-E318-48A4-B37D-7D08936AC4F5}" dt="2024-07-19T09:41:40.318" v="1472" actId="14100"/>
          <ac:spMkLst>
            <pc:docMk/>
            <pc:sldMk cId="1043314149" sldId="381"/>
            <ac:spMk id="3" creationId="{D04C2102-A6C3-4274-B120-A0F5409BF3EE}"/>
          </ac:spMkLst>
        </pc:spChg>
        <pc:spChg chg="mod">
          <ac:chgData name="Kantosalo Kimmo" userId="f85c920b-67ca-4520-a984-84066ec6d286" providerId="ADAL" clId="{A0AE1A68-E318-48A4-B37D-7D08936AC4F5}" dt="2024-07-19T09:35:39.580" v="1396" actId="6549"/>
          <ac:spMkLst>
            <pc:docMk/>
            <pc:sldMk cId="1043314149" sldId="381"/>
            <ac:spMk id="4" creationId="{732986F7-164B-4D6A-BB9E-14B4226600BD}"/>
          </ac:spMkLst>
        </pc:spChg>
        <pc:picChg chg="del">
          <ac:chgData name="Kantosalo Kimmo" userId="f85c920b-67ca-4520-a984-84066ec6d286" providerId="ADAL" clId="{A0AE1A68-E318-48A4-B37D-7D08936AC4F5}" dt="2024-07-19T09:38:01.883" v="1439" actId="478"/>
          <ac:picMkLst>
            <pc:docMk/>
            <pc:sldMk cId="1043314149" sldId="381"/>
            <ac:picMk id="8" creationId="{E3A0983A-D82B-4520-AC16-A1DDA1E17013}"/>
          </ac:picMkLst>
        </pc:picChg>
      </pc:sldChg>
      <pc:sldChg chg="addSp delSp modSp add">
        <pc:chgData name="Kantosalo Kimmo" userId="f85c920b-67ca-4520-a984-84066ec6d286" providerId="ADAL" clId="{A0AE1A68-E318-48A4-B37D-7D08936AC4F5}" dt="2024-07-19T10:25:45.956" v="1758" actId="14100"/>
        <pc:sldMkLst>
          <pc:docMk/>
          <pc:sldMk cId="1289042324" sldId="382"/>
        </pc:sldMkLst>
        <pc:spChg chg="del">
          <ac:chgData name="Kantosalo Kimmo" userId="f85c920b-67ca-4520-a984-84066ec6d286" providerId="ADAL" clId="{A0AE1A68-E318-48A4-B37D-7D08936AC4F5}" dt="2024-07-19T09:56:56.618" v="1635" actId="478"/>
          <ac:spMkLst>
            <pc:docMk/>
            <pc:sldMk cId="1289042324" sldId="382"/>
            <ac:spMk id="2" creationId="{ECD4CFBB-DE30-4A30-93D4-3ED20ADBF6FF}"/>
          </ac:spMkLst>
        </pc:spChg>
        <pc:spChg chg="mod">
          <ac:chgData name="Kantosalo Kimmo" userId="f85c920b-67ca-4520-a984-84066ec6d286" providerId="ADAL" clId="{A0AE1A68-E318-48A4-B37D-7D08936AC4F5}" dt="2024-07-19T10:25:45.956" v="1758" actId="14100"/>
          <ac:spMkLst>
            <pc:docMk/>
            <pc:sldMk cId="1289042324" sldId="382"/>
            <ac:spMk id="3" creationId="{D04C2102-A6C3-4274-B120-A0F5409BF3EE}"/>
          </ac:spMkLst>
        </pc:spChg>
        <pc:spChg chg="mod">
          <ac:chgData name="Kantosalo Kimmo" userId="f85c920b-67ca-4520-a984-84066ec6d286" providerId="ADAL" clId="{A0AE1A68-E318-48A4-B37D-7D08936AC4F5}" dt="2024-07-19T09:48:38.591" v="1489"/>
          <ac:spMkLst>
            <pc:docMk/>
            <pc:sldMk cId="1289042324" sldId="382"/>
            <ac:spMk id="4" creationId="{732986F7-164B-4D6A-BB9E-14B4226600BD}"/>
          </ac:spMkLst>
        </pc:spChg>
        <pc:picChg chg="add mod">
          <ac:chgData name="Kantosalo Kimmo" userId="f85c920b-67ca-4520-a984-84066ec6d286" providerId="ADAL" clId="{A0AE1A68-E318-48A4-B37D-7D08936AC4F5}" dt="2024-07-19T10:09:57.910" v="1720" actId="1076"/>
          <ac:picMkLst>
            <pc:docMk/>
            <pc:sldMk cId="1289042324" sldId="382"/>
            <ac:picMk id="8" creationId="{4D4374D7-3F45-4D2D-95FA-0B91E7F8AFD1}"/>
          </ac:picMkLst>
        </pc:picChg>
      </pc:sldChg>
      <pc:sldChg chg="addSp delSp modSp add">
        <pc:chgData name="Kantosalo Kimmo" userId="f85c920b-67ca-4520-a984-84066ec6d286" providerId="ADAL" clId="{A0AE1A68-E318-48A4-B37D-7D08936AC4F5}" dt="2024-07-19T10:43:19.864" v="1804" actId="6549"/>
        <pc:sldMkLst>
          <pc:docMk/>
          <pc:sldMk cId="1084360080" sldId="383"/>
        </pc:sldMkLst>
        <pc:spChg chg="add del">
          <ac:chgData name="Kantosalo Kimmo" userId="f85c920b-67ca-4520-a984-84066ec6d286" providerId="ADAL" clId="{A0AE1A68-E318-48A4-B37D-7D08936AC4F5}" dt="2024-07-19T10:33:12.321" v="1766"/>
          <ac:spMkLst>
            <pc:docMk/>
            <pc:sldMk cId="1084360080" sldId="383"/>
            <ac:spMk id="2" creationId="{A63476F1-CB2F-43F4-BDA4-275421EED341}"/>
          </ac:spMkLst>
        </pc:spChg>
        <pc:spChg chg="mod">
          <ac:chgData name="Kantosalo Kimmo" userId="f85c920b-67ca-4520-a984-84066ec6d286" providerId="ADAL" clId="{A0AE1A68-E318-48A4-B37D-7D08936AC4F5}" dt="2024-07-19T10:43:19.864" v="1804" actId="6549"/>
          <ac:spMkLst>
            <pc:docMk/>
            <pc:sldMk cId="1084360080" sldId="383"/>
            <ac:spMk id="3" creationId="{D04C2102-A6C3-4274-B120-A0F5409BF3EE}"/>
          </ac:spMkLst>
        </pc:spChg>
        <pc:spChg chg="mod">
          <ac:chgData name="Kantosalo Kimmo" userId="f85c920b-67ca-4520-a984-84066ec6d286" providerId="ADAL" clId="{A0AE1A68-E318-48A4-B37D-7D08936AC4F5}" dt="2024-07-19T10:26:51.228" v="1760"/>
          <ac:spMkLst>
            <pc:docMk/>
            <pc:sldMk cId="1084360080" sldId="383"/>
            <ac:spMk id="4" creationId="{732986F7-164B-4D6A-BB9E-14B4226600BD}"/>
          </ac:spMkLst>
        </pc:spChg>
        <pc:spChg chg="add del">
          <ac:chgData name="Kantosalo Kimmo" userId="f85c920b-67ca-4520-a984-84066ec6d286" providerId="ADAL" clId="{A0AE1A68-E318-48A4-B37D-7D08936AC4F5}" dt="2024-07-19T10:34:14.163" v="1775"/>
          <ac:spMkLst>
            <pc:docMk/>
            <pc:sldMk cId="1084360080" sldId="383"/>
            <ac:spMk id="7" creationId="{ABA2570C-E27B-4E10-8D56-47EC94B0F1E2}"/>
          </ac:spMkLst>
        </pc:spChg>
        <pc:picChg chg="del">
          <ac:chgData name="Kantosalo Kimmo" userId="f85c920b-67ca-4520-a984-84066ec6d286" providerId="ADAL" clId="{A0AE1A68-E318-48A4-B37D-7D08936AC4F5}" dt="2024-07-19T10:33:31.722" v="1770" actId="478"/>
          <ac:picMkLst>
            <pc:docMk/>
            <pc:sldMk cId="1084360080" sldId="383"/>
            <ac:picMk id="8" creationId="{4D4374D7-3F45-4D2D-95FA-0B91E7F8AFD1}"/>
          </ac:picMkLst>
        </pc:picChg>
      </pc:sldChg>
      <pc:sldChg chg="modSp add">
        <pc:chgData name="Kantosalo Kimmo" userId="f85c920b-67ca-4520-a984-84066ec6d286" providerId="ADAL" clId="{A0AE1A68-E318-48A4-B37D-7D08936AC4F5}" dt="2024-07-19T10:58:25.690" v="1810"/>
        <pc:sldMkLst>
          <pc:docMk/>
          <pc:sldMk cId="4189911900" sldId="384"/>
        </pc:sldMkLst>
        <pc:spChg chg="mod">
          <ac:chgData name="Kantosalo Kimmo" userId="f85c920b-67ca-4520-a984-84066ec6d286" providerId="ADAL" clId="{A0AE1A68-E318-48A4-B37D-7D08936AC4F5}" dt="2024-07-19T10:58:25.690" v="1810"/>
          <ac:spMkLst>
            <pc:docMk/>
            <pc:sldMk cId="4189911900" sldId="384"/>
            <ac:spMk id="4" creationId="{732986F7-164B-4D6A-BB9E-14B4226600BD}"/>
          </ac:spMkLst>
        </pc:spChg>
      </pc:sldChg>
      <pc:sldChg chg="modSp add modAnim">
        <pc:chgData name="Kantosalo Kimmo" userId="f85c920b-67ca-4520-a984-84066ec6d286" providerId="ADAL" clId="{A0AE1A68-E318-48A4-B37D-7D08936AC4F5}" dt="2024-07-19T11:01:11.775" v="1890" actId="20577"/>
        <pc:sldMkLst>
          <pc:docMk/>
          <pc:sldMk cId="2968286917" sldId="385"/>
        </pc:sldMkLst>
        <pc:spChg chg="mod">
          <ac:chgData name="Kantosalo Kimmo" userId="f85c920b-67ca-4520-a984-84066ec6d286" providerId="ADAL" clId="{A0AE1A68-E318-48A4-B37D-7D08936AC4F5}" dt="2024-07-19T11:01:11.775" v="1890" actId="20577"/>
          <ac:spMkLst>
            <pc:docMk/>
            <pc:sldMk cId="2968286917" sldId="385"/>
            <ac:spMk id="3" creationId="{D04C2102-A6C3-4274-B120-A0F5409BF3EE}"/>
          </ac:spMkLst>
        </pc:spChg>
        <pc:spChg chg="mod">
          <ac:chgData name="Kantosalo Kimmo" userId="f85c920b-67ca-4520-a984-84066ec6d286" providerId="ADAL" clId="{A0AE1A68-E318-48A4-B37D-7D08936AC4F5}" dt="2024-07-19T10:57:53.117" v="1809"/>
          <ac:spMkLst>
            <pc:docMk/>
            <pc:sldMk cId="2968286917" sldId="385"/>
            <ac:spMk id="4" creationId="{732986F7-164B-4D6A-BB9E-14B4226600BD}"/>
          </ac:spMkLst>
        </pc:spChg>
      </pc:sldChg>
      <pc:sldChg chg="addSp modSp add">
        <pc:chgData name="Kantosalo Kimmo" userId="f85c920b-67ca-4520-a984-84066ec6d286" providerId="ADAL" clId="{A0AE1A68-E318-48A4-B37D-7D08936AC4F5}" dt="2024-07-19T11:06:28.780" v="1952" actId="1076"/>
        <pc:sldMkLst>
          <pc:docMk/>
          <pc:sldMk cId="789450455" sldId="386"/>
        </pc:sldMkLst>
        <pc:spChg chg="mod">
          <ac:chgData name="Kantosalo Kimmo" userId="f85c920b-67ca-4520-a984-84066ec6d286" providerId="ADAL" clId="{A0AE1A68-E318-48A4-B37D-7D08936AC4F5}" dt="2024-07-19T11:06:20.277" v="1949" actId="14100"/>
          <ac:spMkLst>
            <pc:docMk/>
            <pc:sldMk cId="789450455" sldId="386"/>
            <ac:spMk id="3" creationId="{D04C2102-A6C3-4274-B120-A0F5409BF3EE}"/>
          </ac:spMkLst>
        </pc:spChg>
        <pc:spChg chg="mod">
          <ac:chgData name="Kantosalo Kimmo" userId="f85c920b-67ca-4520-a984-84066ec6d286" providerId="ADAL" clId="{A0AE1A68-E318-48A4-B37D-7D08936AC4F5}" dt="2024-07-19T11:06:28.780" v="1952" actId="1076"/>
          <ac:spMkLst>
            <pc:docMk/>
            <pc:sldMk cId="789450455" sldId="386"/>
            <ac:spMk id="4" creationId="{732986F7-164B-4D6A-BB9E-14B4226600BD}"/>
          </ac:spMkLst>
        </pc:spChg>
        <pc:picChg chg="add mod">
          <ac:chgData name="Kantosalo Kimmo" userId="f85c920b-67ca-4520-a984-84066ec6d286" providerId="ADAL" clId="{A0AE1A68-E318-48A4-B37D-7D08936AC4F5}" dt="2024-07-19T11:06:26.739" v="1951" actId="1440"/>
          <ac:picMkLst>
            <pc:docMk/>
            <pc:sldMk cId="789450455" sldId="386"/>
            <ac:picMk id="7" creationId="{453BC020-12CC-4870-A242-67FC45B2DF5E}"/>
          </ac:picMkLst>
        </pc:picChg>
      </pc:sldChg>
      <pc:sldChg chg="modSp add ord">
        <pc:chgData name="Kantosalo Kimmo" userId="f85c920b-67ca-4520-a984-84066ec6d286" providerId="ADAL" clId="{A0AE1A68-E318-48A4-B37D-7D08936AC4F5}" dt="2024-07-19T11:07:20.049" v="1958" actId="6549"/>
        <pc:sldMkLst>
          <pc:docMk/>
          <pc:sldMk cId="4093707245" sldId="387"/>
        </pc:sldMkLst>
        <pc:spChg chg="mod">
          <ac:chgData name="Kantosalo Kimmo" userId="f85c920b-67ca-4520-a984-84066ec6d286" providerId="ADAL" clId="{A0AE1A68-E318-48A4-B37D-7D08936AC4F5}" dt="2024-07-19T11:07:20.049" v="1958" actId="6549"/>
          <ac:spMkLst>
            <pc:docMk/>
            <pc:sldMk cId="4093707245" sldId="387"/>
            <ac:spMk id="6" creationId="{238821DF-02F2-4E8D-8D8B-502BE13A536A}"/>
          </ac:spMkLst>
        </pc:spChg>
      </pc:sldChg>
      <pc:sldChg chg="modSp add ord">
        <pc:chgData name="Kantosalo Kimmo" userId="f85c920b-67ca-4520-a984-84066ec6d286" providerId="ADAL" clId="{A0AE1A68-E318-48A4-B37D-7D08936AC4F5}" dt="2024-07-19T11:07:58.372" v="1963" actId="6549"/>
        <pc:sldMkLst>
          <pc:docMk/>
          <pc:sldMk cId="2370532353" sldId="388"/>
        </pc:sldMkLst>
        <pc:spChg chg="mod">
          <ac:chgData name="Kantosalo Kimmo" userId="f85c920b-67ca-4520-a984-84066ec6d286" providerId="ADAL" clId="{A0AE1A68-E318-48A4-B37D-7D08936AC4F5}" dt="2024-07-19T11:07:58.372" v="1963" actId="6549"/>
          <ac:spMkLst>
            <pc:docMk/>
            <pc:sldMk cId="2370532353" sldId="388"/>
            <ac:spMk id="6" creationId="{238821DF-02F2-4E8D-8D8B-502BE13A536A}"/>
          </ac:spMkLst>
        </pc:spChg>
      </pc:sldChg>
      <pc:sldChg chg="addSp delSp modSp add ord">
        <pc:chgData name="Kantosalo Kimmo" userId="f85c920b-67ca-4520-a984-84066ec6d286" providerId="ADAL" clId="{A0AE1A68-E318-48A4-B37D-7D08936AC4F5}" dt="2024-07-19T11:17:10.278" v="1988" actId="255"/>
        <pc:sldMkLst>
          <pc:docMk/>
          <pc:sldMk cId="289518067" sldId="389"/>
        </pc:sldMkLst>
        <pc:spChg chg="mod">
          <ac:chgData name="Kantosalo Kimmo" userId="f85c920b-67ca-4520-a984-84066ec6d286" providerId="ADAL" clId="{A0AE1A68-E318-48A4-B37D-7D08936AC4F5}" dt="2024-07-19T11:17:10.278" v="1988" actId="255"/>
          <ac:spMkLst>
            <pc:docMk/>
            <pc:sldMk cId="289518067" sldId="389"/>
            <ac:spMk id="3" creationId="{D04C2102-A6C3-4274-B120-A0F5409BF3EE}"/>
          </ac:spMkLst>
        </pc:spChg>
        <pc:spChg chg="mod">
          <ac:chgData name="Kantosalo Kimmo" userId="f85c920b-67ca-4520-a984-84066ec6d286" providerId="ADAL" clId="{A0AE1A68-E318-48A4-B37D-7D08936AC4F5}" dt="2024-07-19T11:09:27.761" v="1966"/>
          <ac:spMkLst>
            <pc:docMk/>
            <pc:sldMk cId="289518067" sldId="389"/>
            <ac:spMk id="4" creationId="{732986F7-164B-4D6A-BB9E-14B4226600BD}"/>
          </ac:spMkLst>
        </pc:spChg>
        <pc:picChg chg="del">
          <ac:chgData name="Kantosalo Kimmo" userId="f85c920b-67ca-4520-a984-84066ec6d286" providerId="ADAL" clId="{A0AE1A68-E318-48A4-B37D-7D08936AC4F5}" dt="2024-07-19T11:15:56.617" v="1980" actId="478"/>
          <ac:picMkLst>
            <pc:docMk/>
            <pc:sldMk cId="289518067" sldId="389"/>
            <ac:picMk id="7" creationId="{453BC020-12CC-4870-A242-67FC45B2DF5E}"/>
          </ac:picMkLst>
        </pc:picChg>
        <pc:picChg chg="add mod">
          <ac:chgData name="Kantosalo Kimmo" userId="f85c920b-67ca-4520-a984-84066ec6d286" providerId="ADAL" clId="{A0AE1A68-E318-48A4-B37D-7D08936AC4F5}" dt="2024-07-19T11:17:01.577" v="1987" actId="1440"/>
          <ac:picMkLst>
            <pc:docMk/>
            <pc:sldMk cId="289518067" sldId="389"/>
            <ac:picMk id="8" creationId="{17DE2487-6515-4106-B319-0AD732E408EA}"/>
          </ac:picMkLst>
        </pc:picChg>
      </pc:sldChg>
      <pc:sldChg chg="addSp delSp modSp add">
        <pc:chgData name="Kantosalo Kimmo" userId="f85c920b-67ca-4520-a984-84066ec6d286" providerId="ADAL" clId="{A0AE1A68-E318-48A4-B37D-7D08936AC4F5}" dt="2024-07-19T11:36:07.453" v="2095" actId="1076"/>
        <pc:sldMkLst>
          <pc:docMk/>
          <pc:sldMk cId="407541351" sldId="390"/>
        </pc:sldMkLst>
        <pc:spChg chg="mod">
          <ac:chgData name="Kantosalo Kimmo" userId="f85c920b-67ca-4520-a984-84066ec6d286" providerId="ADAL" clId="{A0AE1A68-E318-48A4-B37D-7D08936AC4F5}" dt="2024-07-19T11:24:24.048" v="2063" actId="113"/>
          <ac:spMkLst>
            <pc:docMk/>
            <pc:sldMk cId="407541351" sldId="390"/>
            <ac:spMk id="3" creationId="{D04C2102-A6C3-4274-B120-A0F5409BF3EE}"/>
          </ac:spMkLst>
        </pc:spChg>
        <pc:spChg chg="mod">
          <ac:chgData name="Kantosalo Kimmo" userId="f85c920b-67ca-4520-a984-84066ec6d286" providerId="ADAL" clId="{A0AE1A68-E318-48A4-B37D-7D08936AC4F5}" dt="2024-07-19T11:23:59.278" v="2061" actId="20577"/>
          <ac:spMkLst>
            <pc:docMk/>
            <pc:sldMk cId="407541351" sldId="390"/>
            <ac:spMk id="4" creationId="{732986F7-164B-4D6A-BB9E-14B4226600BD}"/>
          </ac:spMkLst>
        </pc:spChg>
        <pc:picChg chg="add del mod">
          <ac:chgData name="Kantosalo Kimmo" userId="f85c920b-67ca-4520-a984-84066ec6d286" providerId="ADAL" clId="{A0AE1A68-E318-48A4-B37D-7D08936AC4F5}" dt="2024-07-19T11:29:26.941" v="2073" actId="478"/>
          <ac:picMkLst>
            <pc:docMk/>
            <pc:sldMk cId="407541351" sldId="390"/>
            <ac:picMk id="7" creationId="{72747D42-8E0F-4AAC-B5D7-B021F92B4D19}"/>
          </ac:picMkLst>
        </pc:picChg>
        <pc:picChg chg="del">
          <ac:chgData name="Kantosalo Kimmo" userId="f85c920b-67ca-4520-a984-84066ec6d286" providerId="ADAL" clId="{A0AE1A68-E318-48A4-B37D-7D08936AC4F5}" dt="2024-07-19T11:28:25.674" v="2065" actId="478"/>
          <ac:picMkLst>
            <pc:docMk/>
            <pc:sldMk cId="407541351" sldId="390"/>
            <ac:picMk id="8" creationId="{17DE2487-6515-4106-B319-0AD732E408EA}"/>
          </ac:picMkLst>
        </pc:picChg>
        <pc:picChg chg="add del mod">
          <ac:chgData name="Kantosalo Kimmo" userId="f85c920b-67ca-4520-a984-84066ec6d286" providerId="ADAL" clId="{A0AE1A68-E318-48A4-B37D-7D08936AC4F5}" dt="2024-07-19T11:31:26.465" v="2078" actId="478"/>
          <ac:picMkLst>
            <pc:docMk/>
            <pc:sldMk cId="407541351" sldId="390"/>
            <ac:picMk id="10" creationId="{5B4BF2B6-7BB4-4719-8652-0DA02A1A6A1E}"/>
          </ac:picMkLst>
        </pc:picChg>
        <pc:picChg chg="add del mod">
          <ac:chgData name="Kantosalo Kimmo" userId="f85c920b-67ca-4520-a984-84066ec6d286" providerId="ADAL" clId="{A0AE1A68-E318-48A4-B37D-7D08936AC4F5}" dt="2024-07-19T11:34:39.871" v="2084"/>
          <ac:picMkLst>
            <pc:docMk/>
            <pc:sldMk cId="407541351" sldId="390"/>
            <ac:picMk id="12" creationId="{BA394105-A94F-453C-9921-460B269A2061}"/>
          </ac:picMkLst>
        </pc:picChg>
        <pc:picChg chg="add del mod">
          <ac:chgData name="Kantosalo Kimmo" userId="f85c920b-67ca-4520-a984-84066ec6d286" providerId="ADAL" clId="{A0AE1A68-E318-48A4-B37D-7D08936AC4F5}" dt="2024-07-19T11:35:59.639" v="2094" actId="478"/>
          <ac:picMkLst>
            <pc:docMk/>
            <pc:sldMk cId="407541351" sldId="390"/>
            <ac:picMk id="13" creationId="{A0556220-76B2-46F2-893F-267D5128109E}"/>
          </ac:picMkLst>
        </pc:picChg>
        <pc:picChg chg="add mod">
          <ac:chgData name="Kantosalo Kimmo" userId="f85c920b-67ca-4520-a984-84066ec6d286" providerId="ADAL" clId="{A0AE1A68-E318-48A4-B37D-7D08936AC4F5}" dt="2024-07-19T11:36:07.453" v="2095" actId="1076"/>
          <ac:picMkLst>
            <pc:docMk/>
            <pc:sldMk cId="407541351" sldId="390"/>
            <ac:picMk id="14" creationId="{D5759311-57D2-4B25-BCC7-7C0983BF7FAE}"/>
          </ac:picMkLst>
        </pc:picChg>
      </pc:sldChg>
      <pc:sldChg chg="addSp delSp modSp add">
        <pc:chgData name="Kantosalo Kimmo" userId="f85c920b-67ca-4520-a984-84066ec6d286" providerId="ADAL" clId="{A0AE1A68-E318-48A4-B37D-7D08936AC4F5}" dt="2024-07-19T11:43:20.027" v="2116" actId="6549"/>
        <pc:sldMkLst>
          <pc:docMk/>
          <pc:sldMk cId="2691197879" sldId="391"/>
        </pc:sldMkLst>
        <pc:spChg chg="mod">
          <ac:chgData name="Kantosalo Kimmo" userId="f85c920b-67ca-4520-a984-84066ec6d286" providerId="ADAL" clId="{A0AE1A68-E318-48A4-B37D-7D08936AC4F5}" dt="2024-07-19T11:43:20.027" v="2116" actId="6549"/>
          <ac:spMkLst>
            <pc:docMk/>
            <pc:sldMk cId="2691197879" sldId="391"/>
            <ac:spMk id="3" creationId="{D04C2102-A6C3-4274-B120-A0F5409BF3EE}"/>
          </ac:spMkLst>
        </pc:spChg>
        <pc:spChg chg="mod">
          <ac:chgData name="Kantosalo Kimmo" userId="f85c920b-67ca-4520-a984-84066ec6d286" providerId="ADAL" clId="{A0AE1A68-E318-48A4-B37D-7D08936AC4F5}" dt="2024-07-19T11:36:35.135" v="2096"/>
          <ac:spMkLst>
            <pc:docMk/>
            <pc:sldMk cId="2691197879" sldId="391"/>
            <ac:spMk id="4" creationId="{732986F7-164B-4D6A-BB9E-14B4226600BD}"/>
          </ac:spMkLst>
        </pc:spChg>
        <pc:picChg chg="add del mod">
          <ac:chgData name="Kantosalo Kimmo" userId="f85c920b-67ca-4520-a984-84066ec6d286" providerId="ADAL" clId="{A0AE1A68-E318-48A4-B37D-7D08936AC4F5}" dt="2024-07-19T11:35:55.689" v="2092"/>
          <ac:picMkLst>
            <pc:docMk/>
            <pc:sldMk cId="2691197879" sldId="391"/>
            <ac:picMk id="7" creationId="{8E7CC97F-7B1E-47B2-AB72-69EB4A468EF7}"/>
          </ac:picMkLst>
        </pc:picChg>
        <pc:picChg chg="del">
          <ac:chgData name="Kantosalo Kimmo" userId="f85c920b-67ca-4520-a984-84066ec6d286" providerId="ADAL" clId="{A0AE1A68-E318-48A4-B37D-7D08936AC4F5}" dt="2024-07-19T11:34:43.991" v="2086"/>
          <ac:picMkLst>
            <pc:docMk/>
            <pc:sldMk cId="2691197879" sldId="391"/>
            <ac:picMk id="8" creationId="{17DE2487-6515-4106-B319-0AD732E408EA}"/>
          </ac:picMkLst>
        </pc:picChg>
      </pc:sldChg>
      <pc:sldChg chg="addSp modSp add">
        <pc:chgData name="Kantosalo Kimmo" userId="f85c920b-67ca-4520-a984-84066ec6d286" providerId="ADAL" clId="{A0AE1A68-E318-48A4-B37D-7D08936AC4F5}" dt="2024-07-19T12:06:07.439" v="2170" actId="1440"/>
        <pc:sldMkLst>
          <pc:docMk/>
          <pc:sldMk cId="2370719784" sldId="392"/>
        </pc:sldMkLst>
        <pc:spChg chg="mod">
          <ac:chgData name="Kantosalo Kimmo" userId="f85c920b-67ca-4520-a984-84066ec6d286" providerId="ADAL" clId="{A0AE1A68-E318-48A4-B37D-7D08936AC4F5}" dt="2024-07-19T12:05:54.278" v="2168" actId="6549"/>
          <ac:spMkLst>
            <pc:docMk/>
            <pc:sldMk cId="2370719784" sldId="392"/>
            <ac:spMk id="3" creationId="{D04C2102-A6C3-4274-B120-A0F5409BF3EE}"/>
          </ac:spMkLst>
        </pc:spChg>
        <pc:spChg chg="mod">
          <ac:chgData name="Kantosalo Kimmo" userId="f85c920b-67ca-4520-a984-84066ec6d286" providerId="ADAL" clId="{A0AE1A68-E318-48A4-B37D-7D08936AC4F5}" dt="2024-07-19T11:43:39.681" v="2118"/>
          <ac:spMkLst>
            <pc:docMk/>
            <pc:sldMk cId="2370719784" sldId="392"/>
            <ac:spMk id="4" creationId="{732986F7-164B-4D6A-BB9E-14B4226600BD}"/>
          </ac:spMkLst>
        </pc:spChg>
        <pc:picChg chg="add mod">
          <ac:chgData name="Kantosalo Kimmo" userId="f85c920b-67ca-4520-a984-84066ec6d286" providerId="ADAL" clId="{A0AE1A68-E318-48A4-B37D-7D08936AC4F5}" dt="2024-07-19T12:06:07.439" v="2170" actId="1440"/>
          <ac:picMkLst>
            <pc:docMk/>
            <pc:sldMk cId="2370719784" sldId="392"/>
            <ac:picMk id="7" creationId="{035186C7-358D-4CF0-9C50-10CBB5E216D1}"/>
          </ac:picMkLst>
        </pc:picChg>
      </pc:sldChg>
      <pc:sldChg chg="modSp add">
        <pc:chgData name="Kantosalo Kimmo" userId="f85c920b-67ca-4520-a984-84066ec6d286" providerId="ADAL" clId="{A0AE1A68-E318-48A4-B37D-7D08936AC4F5}" dt="2024-07-19T12:10:52.484" v="2291" actId="20577"/>
        <pc:sldMkLst>
          <pc:docMk/>
          <pc:sldMk cId="1498579712" sldId="393"/>
        </pc:sldMkLst>
        <pc:spChg chg="mod">
          <ac:chgData name="Kantosalo Kimmo" userId="f85c920b-67ca-4520-a984-84066ec6d286" providerId="ADAL" clId="{A0AE1A68-E318-48A4-B37D-7D08936AC4F5}" dt="2024-07-19T12:10:52.484" v="2291" actId="20577"/>
          <ac:spMkLst>
            <pc:docMk/>
            <pc:sldMk cId="1498579712" sldId="393"/>
            <ac:spMk id="3" creationId="{D04C2102-A6C3-4274-B120-A0F5409BF3EE}"/>
          </ac:spMkLst>
        </pc:spChg>
        <pc:spChg chg="mod">
          <ac:chgData name="Kantosalo Kimmo" userId="f85c920b-67ca-4520-a984-84066ec6d286" providerId="ADAL" clId="{A0AE1A68-E318-48A4-B37D-7D08936AC4F5}" dt="2024-07-19T12:08:26.841" v="2172"/>
          <ac:spMkLst>
            <pc:docMk/>
            <pc:sldMk cId="1498579712" sldId="393"/>
            <ac:spMk id="4" creationId="{732986F7-164B-4D6A-BB9E-14B4226600BD}"/>
          </ac:spMkLst>
        </pc:spChg>
      </pc:sldChg>
      <pc:sldChg chg="delSp modSp add">
        <pc:chgData name="Kantosalo Kimmo" userId="f85c920b-67ca-4520-a984-84066ec6d286" providerId="ADAL" clId="{A0AE1A68-E318-48A4-B37D-7D08936AC4F5}" dt="2024-07-19T12:12:46.774" v="2340" actId="20577"/>
        <pc:sldMkLst>
          <pc:docMk/>
          <pc:sldMk cId="3545694564" sldId="394"/>
        </pc:sldMkLst>
        <pc:spChg chg="mod">
          <ac:chgData name="Kantosalo Kimmo" userId="f85c920b-67ca-4520-a984-84066ec6d286" providerId="ADAL" clId="{A0AE1A68-E318-48A4-B37D-7D08936AC4F5}" dt="2024-07-19T12:12:46.774" v="2340" actId="20577"/>
          <ac:spMkLst>
            <pc:docMk/>
            <pc:sldMk cId="3545694564" sldId="394"/>
            <ac:spMk id="3" creationId="{D04C2102-A6C3-4274-B120-A0F5409BF3EE}"/>
          </ac:spMkLst>
        </pc:spChg>
        <pc:spChg chg="mod">
          <ac:chgData name="Kantosalo Kimmo" userId="f85c920b-67ca-4520-a984-84066ec6d286" providerId="ADAL" clId="{A0AE1A68-E318-48A4-B37D-7D08936AC4F5}" dt="2024-07-19T12:12:32.939" v="2333" actId="20577"/>
          <ac:spMkLst>
            <pc:docMk/>
            <pc:sldMk cId="3545694564" sldId="394"/>
            <ac:spMk id="4" creationId="{732986F7-164B-4D6A-BB9E-14B4226600BD}"/>
          </ac:spMkLst>
        </pc:spChg>
        <pc:picChg chg="del">
          <ac:chgData name="Kantosalo Kimmo" userId="f85c920b-67ca-4520-a984-84066ec6d286" providerId="ADAL" clId="{A0AE1A68-E318-48A4-B37D-7D08936AC4F5}" dt="2024-07-19T12:12:06.217" v="2326" actId="478"/>
          <ac:picMkLst>
            <pc:docMk/>
            <pc:sldMk cId="3545694564" sldId="394"/>
            <ac:picMk id="7" creationId="{035186C7-358D-4CF0-9C50-10CBB5E216D1}"/>
          </ac:picMkLst>
        </pc:picChg>
      </pc:sldChg>
      <pc:sldChg chg="modSp add ord">
        <pc:chgData name="Kantosalo Kimmo" userId="f85c920b-67ca-4520-a984-84066ec6d286" providerId="ADAL" clId="{A0AE1A68-E318-48A4-B37D-7D08936AC4F5}" dt="2024-07-19T12:13:55.910" v="2346" actId="6549"/>
        <pc:sldMkLst>
          <pc:docMk/>
          <pc:sldMk cId="2952722427" sldId="395"/>
        </pc:sldMkLst>
        <pc:spChg chg="mod">
          <ac:chgData name="Kantosalo Kimmo" userId="f85c920b-67ca-4520-a984-84066ec6d286" providerId="ADAL" clId="{A0AE1A68-E318-48A4-B37D-7D08936AC4F5}" dt="2024-07-19T12:13:55.910" v="2346" actId="6549"/>
          <ac:spMkLst>
            <pc:docMk/>
            <pc:sldMk cId="2952722427" sldId="395"/>
            <ac:spMk id="6" creationId="{238821DF-02F2-4E8D-8D8B-502BE13A536A}"/>
          </ac:spMkLst>
        </pc:spChg>
      </pc:sldChg>
      <pc:sldChg chg="modSp add ord">
        <pc:chgData name="Kantosalo Kimmo" userId="f85c920b-67ca-4520-a984-84066ec6d286" providerId="ADAL" clId="{A0AE1A68-E318-48A4-B37D-7D08936AC4F5}" dt="2024-07-19T12:14:42.575" v="2351" actId="6549"/>
        <pc:sldMkLst>
          <pc:docMk/>
          <pc:sldMk cId="2399100844" sldId="396"/>
        </pc:sldMkLst>
        <pc:spChg chg="mod">
          <ac:chgData name="Kantosalo Kimmo" userId="f85c920b-67ca-4520-a984-84066ec6d286" providerId="ADAL" clId="{A0AE1A68-E318-48A4-B37D-7D08936AC4F5}" dt="2024-07-19T12:14:42.575" v="2351" actId="6549"/>
          <ac:spMkLst>
            <pc:docMk/>
            <pc:sldMk cId="2399100844" sldId="396"/>
            <ac:spMk id="6" creationId="{238821DF-02F2-4E8D-8D8B-502BE13A536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FF4F73-AD92-4346-B40B-E7C1395AA1FE}" type="datetimeFigureOut">
              <a:rPr lang="fi-FI" smtClean="0"/>
              <a:t>28.7.2024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F48D2-BA9D-4CC3-B17D-31D2EE59A7D8}" type="slidenum">
              <a:rPr lang="fi-FI" smtClean="0"/>
              <a:t>‹#›</a:t>
            </a:fld>
            <a:endParaRPr lang="fi-FI"/>
          </a:p>
        </p:txBody>
      </p:sp>
    </p:spTree>
    <p:extLst>
      <p:ext uri="{BB962C8B-B14F-4D97-AF65-F5344CB8AC3E}">
        <p14:creationId xmlns:p14="http://schemas.microsoft.com/office/powerpoint/2010/main" val="104347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3</a:t>
            </a:fld>
            <a:endParaRPr lang="fi-FI"/>
          </a:p>
        </p:txBody>
      </p:sp>
    </p:spTree>
    <p:extLst>
      <p:ext uri="{BB962C8B-B14F-4D97-AF65-F5344CB8AC3E}">
        <p14:creationId xmlns:p14="http://schemas.microsoft.com/office/powerpoint/2010/main" val="1910041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13</a:t>
            </a:fld>
            <a:endParaRPr lang="fi-FI"/>
          </a:p>
        </p:txBody>
      </p:sp>
    </p:spTree>
    <p:extLst>
      <p:ext uri="{BB962C8B-B14F-4D97-AF65-F5344CB8AC3E}">
        <p14:creationId xmlns:p14="http://schemas.microsoft.com/office/powerpoint/2010/main" val="2825564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15</a:t>
            </a:fld>
            <a:endParaRPr lang="fi-FI"/>
          </a:p>
        </p:txBody>
      </p:sp>
    </p:spTree>
    <p:extLst>
      <p:ext uri="{BB962C8B-B14F-4D97-AF65-F5344CB8AC3E}">
        <p14:creationId xmlns:p14="http://schemas.microsoft.com/office/powerpoint/2010/main" val="1518890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16</a:t>
            </a:fld>
            <a:endParaRPr lang="fi-FI"/>
          </a:p>
        </p:txBody>
      </p:sp>
    </p:spTree>
    <p:extLst>
      <p:ext uri="{BB962C8B-B14F-4D97-AF65-F5344CB8AC3E}">
        <p14:creationId xmlns:p14="http://schemas.microsoft.com/office/powerpoint/2010/main" val="1421278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17</a:t>
            </a:fld>
            <a:endParaRPr lang="fi-FI"/>
          </a:p>
        </p:txBody>
      </p:sp>
    </p:spTree>
    <p:extLst>
      <p:ext uri="{BB962C8B-B14F-4D97-AF65-F5344CB8AC3E}">
        <p14:creationId xmlns:p14="http://schemas.microsoft.com/office/powerpoint/2010/main" val="245298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18</a:t>
            </a:fld>
            <a:endParaRPr lang="fi-FI"/>
          </a:p>
        </p:txBody>
      </p:sp>
    </p:spTree>
    <p:extLst>
      <p:ext uri="{BB962C8B-B14F-4D97-AF65-F5344CB8AC3E}">
        <p14:creationId xmlns:p14="http://schemas.microsoft.com/office/powerpoint/2010/main" val="3979624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19</a:t>
            </a:fld>
            <a:endParaRPr lang="fi-FI"/>
          </a:p>
        </p:txBody>
      </p:sp>
    </p:spTree>
    <p:extLst>
      <p:ext uri="{BB962C8B-B14F-4D97-AF65-F5344CB8AC3E}">
        <p14:creationId xmlns:p14="http://schemas.microsoft.com/office/powerpoint/2010/main" val="146130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20</a:t>
            </a:fld>
            <a:endParaRPr lang="fi-FI"/>
          </a:p>
        </p:txBody>
      </p:sp>
    </p:spTree>
    <p:extLst>
      <p:ext uri="{BB962C8B-B14F-4D97-AF65-F5344CB8AC3E}">
        <p14:creationId xmlns:p14="http://schemas.microsoft.com/office/powerpoint/2010/main" val="2704148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21</a:t>
            </a:fld>
            <a:endParaRPr lang="fi-FI"/>
          </a:p>
        </p:txBody>
      </p:sp>
    </p:spTree>
    <p:extLst>
      <p:ext uri="{BB962C8B-B14F-4D97-AF65-F5344CB8AC3E}">
        <p14:creationId xmlns:p14="http://schemas.microsoft.com/office/powerpoint/2010/main" val="9484015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22</a:t>
            </a:fld>
            <a:endParaRPr lang="fi-FI"/>
          </a:p>
        </p:txBody>
      </p:sp>
    </p:spTree>
    <p:extLst>
      <p:ext uri="{BB962C8B-B14F-4D97-AF65-F5344CB8AC3E}">
        <p14:creationId xmlns:p14="http://schemas.microsoft.com/office/powerpoint/2010/main" val="1429288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23</a:t>
            </a:fld>
            <a:endParaRPr lang="fi-FI"/>
          </a:p>
        </p:txBody>
      </p:sp>
    </p:spTree>
    <p:extLst>
      <p:ext uri="{BB962C8B-B14F-4D97-AF65-F5344CB8AC3E}">
        <p14:creationId xmlns:p14="http://schemas.microsoft.com/office/powerpoint/2010/main" val="1271402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4</a:t>
            </a:fld>
            <a:endParaRPr lang="fi-FI"/>
          </a:p>
        </p:txBody>
      </p:sp>
    </p:spTree>
    <p:extLst>
      <p:ext uri="{BB962C8B-B14F-4D97-AF65-F5344CB8AC3E}">
        <p14:creationId xmlns:p14="http://schemas.microsoft.com/office/powerpoint/2010/main" val="4259245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24</a:t>
            </a:fld>
            <a:endParaRPr lang="fi-FI"/>
          </a:p>
        </p:txBody>
      </p:sp>
    </p:spTree>
    <p:extLst>
      <p:ext uri="{BB962C8B-B14F-4D97-AF65-F5344CB8AC3E}">
        <p14:creationId xmlns:p14="http://schemas.microsoft.com/office/powerpoint/2010/main" val="204552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26</a:t>
            </a:fld>
            <a:endParaRPr lang="fi-FI"/>
          </a:p>
        </p:txBody>
      </p:sp>
    </p:spTree>
    <p:extLst>
      <p:ext uri="{BB962C8B-B14F-4D97-AF65-F5344CB8AC3E}">
        <p14:creationId xmlns:p14="http://schemas.microsoft.com/office/powerpoint/2010/main" val="8725273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27</a:t>
            </a:fld>
            <a:endParaRPr lang="fi-FI"/>
          </a:p>
        </p:txBody>
      </p:sp>
    </p:spTree>
    <p:extLst>
      <p:ext uri="{BB962C8B-B14F-4D97-AF65-F5344CB8AC3E}">
        <p14:creationId xmlns:p14="http://schemas.microsoft.com/office/powerpoint/2010/main" val="115881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28</a:t>
            </a:fld>
            <a:endParaRPr lang="fi-FI"/>
          </a:p>
        </p:txBody>
      </p:sp>
    </p:spTree>
    <p:extLst>
      <p:ext uri="{BB962C8B-B14F-4D97-AF65-F5344CB8AC3E}">
        <p14:creationId xmlns:p14="http://schemas.microsoft.com/office/powerpoint/2010/main" val="2619312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29</a:t>
            </a:fld>
            <a:endParaRPr lang="fi-FI"/>
          </a:p>
        </p:txBody>
      </p:sp>
    </p:spTree>
    <p:extLst>
      <p:ext uri="{BB962C8B-B14F-4D97-AF65-F5344CB8AC3E}">
        <p14:creationId xmlns:p14="http://schemas.microsoft.com/office/powerpoint/2010/main" val="858684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30</a:t>
            </a:fld>
            <a:endParaRPr lang="fi-FI"/>
          </a:p>
        </p:txBody>
      </p:sp>
    </p:spTree>
    <p:extLst>
      <p:ext uri="{BB962C8B-B14F-4D97-AF65-F5344CB8AC3E}">
        <p14:creationId xmlns:p14="http://schemas.microsoft.com/office/powerpoint/2010/main" val="1797668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31</a:t>
            </a:fld>
            <a:endParaRPr lang="fi-FI"/>
          </a:p>
        </p:txBody>
      </p:sp>
    </p:spTree>
    <p:extLst>
      <p:ext uri="{BB962C8B-B14F-4D97-AF65-F5344CB8AC3E}">
        <p14:creationId xmlns:p14="http://schemas.microsoft.com/office/powerpoint/2010/main" val="4157776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32</a:t>
            </a:fld>
            <a:endParaRPr lang="fi-FI"/>
          </a:p>
        </p:txBody>
      </p:sp>
    </p:spTree>
    <p:extLst>
      <p:ext uri="{BB962C8B-B14F-4D97-AF65-F5344CB8AC3E}">
        <p14:creationId xmlns:p14="http://schemas.microsoft.com/office/powerpoint/2010/main" val="1875565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33</a:t>
            </a:fld>
            <a:endParaRPr lang="fi-FI"/>
          </a:p>
        </p:txBody>
      </p:sp>
    </p:spTree>
    <p:extLst>
      <p:ext uri="{BB962C8B-B14F-4D97-AF65-F5344CB8AC3E}">
        <p14:creationId xmlns:p14="http://schemas.microsoft.com/office/powerpoint/2010/main" val="1184675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5</a:t>
            </a:fld>
            <a:endParaRPr lang="fi-FI"/>
          </a:p>
        </p:txBody>
      </p:sp>
    </p:spTree>
    <p:extLst>
      <p:ext uri="{BB962C8B-B14F-4D97-AF65-F5344CB8AC3E}">
        <p14:creationId xmlns:p14="http://schemas.microsoft.com/office/powerpoint/2010/main" val="861178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Liikuntatottumukset muodostuvat lapsuudessa ja nuoruudessa. Lapsena ja nuorena omaksuttu liikunnallinen elämäntapa kantaa läpi elämän. Lapsia olisi hyvä rohkaista liikunnalliseen elämäntapaan ja vanhempien esimerkki ja osallistuminen liikkumiseen ja liikuntaan ovat tärkeitä. Esi-merkiksi vanhempien liittyminen lapsen liikunnallisiin leikkeihin ja </a:t>
            </a:r>
            <a:r>
              <a:rPr lang="fi-FI" dirty="0" err="1"/>
              <a:t>har-rastuksiin</a:t>
            </a:r>
            <a:r>
              <a:rPr lang="fi-FI" dirty="0"/>
              <a:t> voi vahvistaa lasten kokemaa arvostusta liikuntaa kohtaan sekä tukea heidän positiivista liikkujaminäkuvaa, mikä näyttää seuraa-van aikuisuuteen asti. Oleellista on kuitenkin huomioida se, että </a:t>
            </a:r>
            <a:r>
              <a:rPr lang="fi-FI" dirty="0" err="1"/>
              <a:t>liikku-misessa</a:t>
            </a:r>
            <a:r>
              <a:rPr lang="fi-FI" dirty="0"/>
              <a:t> lapsella on autonomia, ja aikuisen on tärkeää välttää </a:t>
            </a:r>
            <a:r>
              <a:rPr lang="fi-FI" dirty="0" err="1"/>
              <a:t>kontrol</a:t>
            </a:r>
            <a:r>
              <a:rPr lang="fi-FI" dirty="0"/>
              <a:t>-loivaa ohjausta. </a:t>
            </a:r>
          </a:p>
          <a:p>
            <a:r>
              <a:rPr lang="fi-FI" dirty="0"/>
              <a:t>Aikuisen kannustuksella on merkittävä vaikutus lapsen </a:t>
            </a:r>
            <a:r>
              <a:rPr lang="fi-FI" dirty="0" err="1"/>
              <a:t>liikkumismo-tivaatioon</a:t>
            </a:r>
            <a:r>
              <a:rPr lang="fi-FI" dirty="0"/>
              <a:t>. Yhteiset liikkumishetket, esimerkiksi retki lähiluontoon, </a:t>
            </a:r>
            <a:r>
              <a:rPr lang="fi-FI" dirty="0" err="1"/>
              <a:t>lap</a:t>
            </a:r>
            <a:r>
              <a:rPr lang="fi-FI" dirty="0"/>
              <a:t>-sen ja aikuisen kesken edistävät liikkumistaitoja, lisäävät arvostusta liikuntaa kohtaan ja kasvattavat päivittäistä liikunnan kokonaismäärää. Niin ikään lapsen on hyvä päästä kokeilemaan erilaisia liikuntalajeja ja liikkumisen tapoja, sillä tätä kautta voi löytyä itselle sopivat ja innosta-</a:t>
            </a:r>
            <a:r>
              <a:rPr lang="fi-FI" dirty="0" err="1"/>
              <a:t>vat</a:t>
            </a:r>
            <a:r>
              <a:rPr lang="fi-FI" dirty="0"/>
              <a:t> lajit, ja näin päästä monipuolisesti harrastamaan myös </a:t>
            </a:r>
            <a:r>
              <a:rPr lang="fi-FI" dirty="0" err="1"/>
              <a:t>nuoruudes-sa</a:t>
            </a:r>
            <a:r>
              <a:rPr lang="fi-FI" dirty="0"/>
              <a:t>.</a:t>
            </a:r>
          </a:p>
          <a:p>
            <a:r>
              <a:rPr lang="fi-FI" dirty="0"/>
              <a:t>Lasten urheilussa keskustellaan hyvin paljon tässäkin kappaleessa nousseeseen urheilun ”ammattimaistumiseen” ja odotuksiin </a:t>
            </a:r>
            <a:r>
              <a:rPr lang="fi-FI" dirty="0" err="1"/>
              <a:t>korkeas-ta</a:t>
            </a:r>
            <a:r>
              <a:rPr lang="fi-FI" dirty="0"/>
              <a:t> suorituskyvystä jo hyvin nuorena. Nämä tekijät saattavat olla osana vaikuttamassa yhä aiempaan liikuntaharrastuksen lopettamiseen (</a:t>
            </a:r>
            <a:r>
              <a:rPr lang="fi-FI" dirty="0" err="1"/>
              <a:t>dro-pout</a:t>
            </a:r>
            <a:r>
              <a:rPr lang="fi-FI" dirty="0"/>
              <a:t>). Vaikka liikuntaharrastuksen lopettaminen on hyvin </a:t>
            </a:r>
            <a:r>
              <a:rPr lang="fi-FI" dirty="0" err="1"/>
              <a:t>monitahoi-nen</a:t>
            </a:r>
            <a:r>
              <a:rPr lang="fi-FI" dirty="0"/>
              <a:t> ilmiö kaksi merkittävää sen taustalla olevaa tunnistettua suojaavaa tekijää ovat lasten kokema harrastuksessa viihtyminen ja koettu </a:t>
            </a:r>
            <a:r>
              <a:rPr lang="fi-FI" dirty="0" err="1"/>
              <a:t>päte-vyys</a:t>
            </a:r>
            <a:r>
              <a:rPr lang="fi-FI" dirty="0"/>
              <a:t>. </a:t>
            </a:r>
          </a:p>
          <a:p>
            <a:r>
              <a:rPr lang="fi-FI" dirty="0"/>
              <a:t>Tarkasteltaessa liikunnan merkityksiä, Koski ym. raportoivat suoma-laisten 11–15-vuotiaiden tyttöjen ja poikien liikunnan tärkeitä </a:t>
            </a:r>
            <a:r>
              <a:rPr lang="fi-FI" dirty="0" err="1"/>
              <a:t>merki-tyksiä</a:t>
            </a:r>
            <a:r>
              <a:rPr lang="fi-FI" dirty="0"/>
              <a:t> olivat parhaansa tekeminen, hyvä olo, ilo ja terveys. Lihasvoiman lisäämistä ja yhteenkuuluvuutta arvostettiin lähes yhtä paljon. Tyttö-</a:t>
            </a:r>
            <a:r>
              <a:rPr lang="fi-FI" dirty="0" err="1"/>
              <a:t>jen</a:t>
            </a:r>
            <a:r>
              <a:rPr lang="fi-FI" dirty="0"/>
              <a:t> ja poikien välillä oli myös joitain eroja, kuten se, että tytöt arvostivat useammin terveydellisiä asioita, sekä ilon, leikin ja sosiaalisuuden </a:t>
            </a:r>
            <a:r>
              <a:rPr lang="fi-FI" dirty="0" err="1"/>
              <a:t>tär-keyttä</a:t>
            </a:r>
            <a:r>
              <a:rPr lang="fi-FI" dirty="0"/>
              <a:t>. Pojat taas näkivät tärkeämmäksi kilpailun, voittamisen ja </a:t>
            </a:r>
            <a:r>
              <a:rPr lang="fi-FI" dirty="0" err="1"/>
              <a:t>mui-den</a:t>
            </a:r>
            <a:r>
              <a:rPr lang="fi-FI" dirty="0"/>
              <a:t> haastamisen. Mitä enemmän merkityksiä lapset ja nuoret sanoitti-</a:t>
            </a:r>
            <a:r>
              <a:rPr lang="fi-FI" dirty="0" err="1"/>
              <a:t>vat</a:t>
            </a:r>
            <a:r>
              <a:rPr lang="fi-FI" dirty="0"/>
              <a:t>, sitä aktiivisempia he olivat. Näin ollen tärkeää, että valmentajat ja liikuntakasvattajat tuovat esille useita liikunnan merkityksiä. </a:t>
            </a:r>
          </a:p>
          <a:p>
            <a:r>
              <a:rPr lang="fi-FI" dirty="0"/>
              <a:t>Lasten liikunta ei ole pelkästään urheilijana kehittymistä ja tuloksia vaan liikunta tuottaa elämyksiä ja parhaassa tapauksessa muun </a:t>
            </a:r>
            <a:r>
              <a:rPr lang="fi-FI" dirty="0" err="1"/>
              <a:t>muas-sa</a:t>
            </a:r>
            <a:r>
              <a:rPr lang="fi-FI" dirty="0"/>
              <a:t> pitkiä ystävyyssuhteita. Tämä on tärkeää pitää mielessä myös lasten liikunnassa ja sen sisällöissä. Monipuolinen ja riittävä liikunta </a:t>
            </a:r>
            <a:r>
              <a:rPr lang="fi-FI" dirty="0" err="1"/>
              <a:t>mahdol-listavat</a:t>
            </a:r>
            <a:r>
              <a:rPr lang="fi-FI" dirty="0"/>
              <a:t> näiden asioiden toteuttamisen. Lisäksi liikkumisen lisäämiseksi ja liikuntakasvatuksen näkökulmasta tärkeiksi elementeiksi on nostettu viisi teemaa – sosiaalinen vuorovaikutus, hauskuus, haasteet, liiketaidot ja itselle merkityksellinen oppiminen – joiden on löydetty tukevan </a:t>
            </a:r>
            <a:r>
              <a:rPr lang="fi-FI" dirty="0" err="1"/>
              <a:t>mer-kityksellisiä</a:t>
            </a:r>
            <a:r>
              <a:rPr lang="fi-FI" dirty="0"/>
              <a:t> kokemuksia liikunnan parissa.  </a:t>
            </a:r>
          </a:p>
          <a:p>
            <a:r>
              <a:rPr lang="fi-FI" dirty="0"/>
              <a:t>Merkityksellisessä oppimisessa tulisi korostua ennen kaikkea lapsen ääni. Valitettavan usein huippu-urheilun käyttämä termi ‘kehittyminen’ </a:t>
            </a:r>
            <a:r>
              <a:rPr lang="fi-FI" dirty="0" err="1"/>
              <a:t>läpileikkaa</a:t>
            </a:r>
            <a:r>
              <a:rPr lang="fi-FI" dirty="0"/>
              <a:t> myös lasten harrastamisen, ja usein ohjaa kontrolloituun harjoitteluun. Lisääntynyt keskittyminen lasten liikunnan parissa </a:t>
            </a:r>
            <a:r>
              <a:rPr lang="fi-FI" dirty="0" err="1"/>
              <a:t>viih-tymiseen</a:t>
            </a:r>
            <a:r>
              <a:rPr lang="fi-FI" dirty="0"/>
              <a:t> ja vähäisempi systemaattisen urheilu harjoittelun </a:t>
            </a:r>
            <a:r>
              <a:rPr lang="fi-FI" dirty="0" err="1"/>
              <a:t>korostami-seen</a:t>
            </a:r>
            <a:r>
              <a:rPr lang="fi-FI" dirty="0"/>
              <a:t> johtaa parhaillaan pidempään liikuntaharrastuksen jatkumiseen ja pitkäjänteisyyteen mahdollisen tulevan urheilijan kehittymisessä.</a:t>
            </a:r>
          </a:p>
        </p:txBody>
      </p:sp>
      <p:sp>
        <p:nvSpPr>
          <p:cNvPr id="4" name="Slide Number Placeholder 3"/>
          <p:cNvSpPr>
            <a:spLocks noGrp="1"/>
          </p:cNvSpPr>
          <p:nvPr>
            <p:ph type="sldNum" sz="quarter" idx="5"/>
          </p:nvPr>
        </p:nvSpPr>
        <p:spPr/>
        <p:txBody>
          <a:bodyPr/>
          <a:lstStyle/>
          <a:p>
            <a:fld id="{701F48D2-BA9D-4CC3-B17D-31D2EE59A7D8}" type="slidenum">
              <a:rPr lang="fi-FI" smtClean="0"/>
              <a:t>6</a:t>
            </a:fld>
            <a:endParaRPr lang="fi-FI"/>
          </a:p>
        </p:txBody>
      </p:sp>
    </p:spTree>
    <p:extLst>
      <p:ext uri="{BB962C8B-B14F-4D97-AF65-F5344CB8AC3E}">
        <p14:creationId xmlns:p14="http://schemas.microsoft.com/office/powerpoint/2010/main" val="1097715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701F48D2-BA9D-4CC3-B17D-31D2EE59A7D8}" type="slidenum">
              <a:rPr lang="fi-FI" smtClean="0"/>
              <a:t>8</a:t>
            </a:fld>
            <a:endParaRPr lang="fi-FI"/>
          </a:p>
        </p:txBody>
      </p:sp>
    </p:spTree>
    <p:extLst>
      <p:ext uri="{BB962C8B-B14F-4D97-AF65-F5344CB8AC3E}">
        <p14:creationId xmlns:p14="http://schemas.microsoft.com/office/powerpoint/2010/main" val="1397681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9</a:t>
            </a:fld>
            <a:endParaRPr lang="fi-FI"/>
          </a:p>
        </p:txBody>
      </p:sp>
    </p:spTree>
    <p:extLst>
      <p:ext uri="{BB962C8B-B14F-4D97-AF65-F5344CB8AC3E}">
        <p14:creationId xmlns:p14="http://schemas.microsoft.com/office/powerpoint/2010/main" val="2949355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10</a:t>
            </a:fld>
            <a:endParaRPr lang="fi-FI"/>
          </a:p>
        </p:txBody>
      </p:sp>
    </p:spTree>
    <p:extLst>
      <p:ext uri="{BB962C8B-B14F-4D97-AF65-F5344CB8AC3E}">
        <p14:creationId xmlns:p14="http://schemas.microsoft.com/office/powerpoint/2010/main" val="2847259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 </a:t>
            </a:r>
          </a:p>
        </p:txBody>
      </p:sp>
      <p:sp>
        <p:nvSpPr>
          <p:cNvPr id="4" name="Slide Number Placeholder 3"/>
          <p:cNvSpPr>
            <a:spLocks noGrp="1"/>
          </p:cNvSpPr>
          <p:nvPr>
            <p:ph type="sldNum" sz="quarter" idx="5"/>
          </p:nvPr>
        </p:nvSpPr>
        <p:spPr/>
        <p:txBody>
          <a:bodyPr/>
          <a:lstStyle/>
          <a:p>
            <a:fld id="{701F48D2-BA9D-4CC3-B17D-31D2EE59A7D8}" type="slidenum">
              <a:rPr lang="fi-FI" smtClean="0"/>
              <a:t>11</a:t>
            </a:fld>
            <a:endParaRPr lang="fi-FI"/>
          </a:p>
        </p:txBody>
      </p:sp>
    </p:spTree>
    <p:extLst>
      <p:ext uri="{BB962C8B-B14F-4D97-AF65-F5344CB8AC3E}">
        <p14:creationId xmlns:p14="http://schemas.microsoft.com/office/powerpoint/2010/main" val="2899832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Luettelo vinkeistä kappaleessa 3.1 </a:t>
            </a:r>
          </a:p>
        </p:txBody>
      </p:sp>
      <p:sp>
        <p:nvSpPr>
          <p:cNvPr id="4" name="Slide Number Placeholder 3"/>
          <p:cNvSpPr>
            <a:spLocks noGrp="1"/>
          </p:cNvSpPr>
          <p:nvPr>
            <p:ph type="sldNum" sz="quarter" idx="5"/>
          </p:nvPr>
        </p:nvSpPr>
        <p:spPr/>
        <p:txBody>
          <a:bodyPr/>
          <a:lstStyle/>
          <a:p>
            <a:fld id="{701F48D2-BA9D-4CC3-B17D-31D2EE59A7D8}" type="slidenum">
              <a:rPr lang="fi-FI" smtClean="0"/>
              <a:t>12</a:t>
            </a:fld>
            <a:endParaRPr lang="fi-FI"/>
          </a:p>
        </p:txBody>
      </p:sp>
    </p:spTree>
    <p:extLst>
      <p:ext uri="{BB962C8B-B14F-4D97-AF65-F5344CB8AC3E}">
        <p14:creationId xmlns:p14="http://schemas.microsoft.com/office/powerpoint/2010/main" val="1421349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9E90F-27A0-BA77-1B2A-8A158F3149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33F00408-4B82-B7C7-2110-EAE4131957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D16CCC07-DC12-B416-2AEA-3D31955C65F1}"/>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CBD6D34-D78C-C7A9-7F32-3286286AC642}"/>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756F4B0-983C-59E3-A931-A637F52309A0}"/>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637903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021C2-9144-6A86-5824-804F5B1B467D}"/>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D5122732-75E5-3FBF-E4FA-83E380DAAF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8A08E4E-15FB-BBD3-E001-8CF6337C815E}"/>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1AA73170-CFF4-1B7A-1FF7-0E3FC35A38F5}"/>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45912E3F-ABFA-BD75-3481-BA7FA5A16E8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347910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BD5DF3-1CBB-4DA5-F9A7-1F4C443765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803150B0-6B19-7587-92B0-D213F00AD3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61B675F8-E21C-0597-2AB8-1603FD15C45D}"/>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70F27084-0F47-1FC9-C70A-E3D422681D3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A6DBBA4-38B6-90AD-2BFE-79ACCF44F0C7}"/>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790860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6BFDE-12B7-24FF-782E-F1913F3DCF44}"/>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4F60AFB6-66E7-E311-E2AC-FCAF584A7F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5276CCB-BFE4-D40E-1322-874EFDE6DA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649AF28F-6512-0C74-DB2D-A03D19DA5B1C}"/>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8D0EC037-162D-A60D-F4C4-1B1E026C93FF}"/>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8431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94130-D7E2-B7D6-8003-9D0F7F3606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E607C50B-0A6D-68CD-1E32-5ABCD8F57F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452A8A-3649-042E-5B40-2793C1A48A0C}"/>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022D0351-AE88-A5F0-33C4-718FA5B9ACE8}"/>
              </a:ext>
            </a:extLst>
          </p:cNvPr>
          <p:cNvSpPr>
            <a:spLocks noGrp="1"/>
          </p:cNvSpPr>
          <p:nvPr>
            <p:ph type="ftr" sz="quarter" idx="11"/>
          </p:nvPr>
        </p:nvSpPr>
        <p:spPr/>
        <p:txBody>
          <a:bodyPr/>
          <a:lstStyle/>
          <a:p>
            <a:endParaRPr lang="fi-FI"/>
          </a:p>
        </p:txBody>
      </p:sp>
      <p:sp>
        <p:nvSpPr>
          <p:cNvPr id="6" name="Slide Number Placeholder 5">
            <a:extLst>
              <a:ext uri="{FF2B5EF4-FFF2-40B4-BE49-F238E27FC236}">
                <a16:creationId xmlns:a16="http://schemas.microsoft.com/office/drawing/2014/main" id="{DDDB11CB-1632-CB72-9C4D-CFCDA83E5F11}"/>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481427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76150-F100-1D59-631A-ED8FBF8A5335}"/>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5196334D-5C07-9C4A-03F8-E648E63B3B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1F44CAA9-A02A-2DE2-BD6D-8F985EE23F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15416E91-6E50-8459-98A8-6B6DF5D41D12}"/>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E52395C8-FED5-D91F-77EC-33B96CC7BD56}"/>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B45976A6-ACD6-609F-7535-9A4497062C16}"/>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140481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722-DF54-8253-7F50-066004D17BCD}"/>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37EF68CA-E782-E3DC-862C-436307278A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176CAF-0A1E-B833-5F75-CBE5A28C61F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7F42956D-80D7-30A6-9B2E-53491BC29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E7C4AE-CE03-5365-8DB5-A41A4E1FCC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4BEF7013-0246-5F2F-DF55-43F5EB25C02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8" name="Footer Placeholder 7">
            <a:extLst>
              <a:ext uri="{FF2B5EF4-FFF2-40B4-BE49-F238E27FC236}">
                <a16:creationId xmlns:a16="http://schemas.microsoft.com/office/drawing/2014/main" id="{E4827828-FBB1-534F-B3BD-A6DC6B6E70C7}"/>
              </a:ext>
            </a:extLst>
          </p:cNvPr>
          <p:cNvSpPr>
            <a:spLocks noGrp="1"/>
          </p:cNvSpPr>
          <p:nvPr>
            <p:ph type="ftr" sz="quarter" idx="11"/>
          </p:nvPr>
        </p:nvSpPr>
        <p:spPr/>
        <p:txBody>
          <a:bodyPr/>
          <a:lstStyle/>
          <a:p>
            <a:endParaRPr lang="fi-FI"/>
          </a:p>
        </p:txBody>
      </p:sp>
      <p:sp>
        <p:nvSpPr>
          <p:cNvPr id="9" name="Slide Number Placeholder 8">
            <a:extLst>
              <a:ext uri="{FF2B5EF4-FFF2-40B4-BE49-F238E27FC236}">
                <a16:creationId xmlns:a16="http://schemas.microsoft.com/office/drawing/2014/main" id="{A84E6391-055F-F548-F3CA-03B2279172BE}"/>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689365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3051-B4BA-1027-11A1-9235A819AD0E}"/>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A213D1E3-11D2-D29D-6916-DA0D7A329038}"/>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4" name="Footer Placeholder 3">
            <a:extLst>
              <a:ext uri="{FF2B5EF4-FFF2-40B4-BE49-F238E27FC236}">
                <a16:creationId xmlns:a16="http://schemas.microsoft.com/office/drawing/2014/main" id="{6385DB0E-ADF2-8673-6D04-AC92098E6031}"/>
              </a:ext>
            </a:extLst>
          </p:cNvPr>
          <p:cNvSpPr>
            <a:spLocks noGrp="1"/>
          </p:cNvSpPr>
          <p:nvPr>
            <p:ph type="ftr" sz="quarter" idx="11"/>
          </p:nvPr>
        </p:nvSpPr>
        <p:spPr/>
        <p:txBody>
          <a:bodyPr/>
          <a:lstStyle/>
          <a:p>
            <a:endParaRPr lang="fi-FI"/>
          </a:p>
        </p:txBody>
      </p:sp>
      <p:sp>
        <p:nvSpPr>
          <p:cNvPr id="5" name="Slide Number Placeholder 4">
            <a:extLst>
              <a:ext uri="{FF2B5EF4-FFF2-40B4-BE49-F238E27FC236}">
                <a16:creationId xmlns:a16="http://schemas.microsoft.com/office/drawing/2014/main" id="{9B0FF021-EB6E-597D-071B-0359BB3E02A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2219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4713F7-EFD7-89FB-25D3-F19F50462FCB}"/>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3" name="Footer Placeholder 2">
            <a:extLst>
              <a:ext uri="{FF2B5EF4-FFF2-40B4-BE49-F238E27FC236}">
                <a16:creationId xmlns:a16="http://schemas.microsoft.com/office/drawing/2014/main" id="{DB9B3443-6ABD-ECD5-E681-77296DBCD98E}"/>
              </a:ext>
            </a:extLst>
          </p:cNvPr>
          <p:cNvSpPr>
            <a:spLocks noGrp="1"/>
          </p:cNvSpPr>
          <p:nvPr>
            <p:ph type="ftr" sz="quarter" idx="11"/>
          </p:nvPr>
        </p:nvSpPr>
        <p:spPr/>
        <p:txBody>
          <a:bodyPr/>
          <a:lstStyle/>
          <a:p>
            <a:endParaRPr lang="fi-FI"/>
          </a:p>
        </p:txBody>
      </p:sp>
      <p:sp>
        <p:nvSpPr>
          <p:cNvPr id="4" name="Slide Number Placeholder 3">
            <a:extLst>
              <a:ext uri="{FF2B5EF4-FFF2-40B4-BE49-F238E27FC236}">
                <a16:creationId xmlns:a16="http://schemas.microsoft.com/office/drawing/2014/main" id="{BE8131BC-A0EA-B60B-2F23-994B3F0BF8D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194251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06C2E-BF11-BB8C-A732-C9E37E3696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63947A74-3924-6E0A-3FC7-5DD8374CB9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9A856A0D-21BA-01AB-19EB-E05218720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3901A9-86F3-1AB3-DE8B-FE6A9FF815DA}"/>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AC92817D-1F3B-E7BD-C393-F04B3B88D0E9}"/>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44FBA209-2F5A-25F6-AD89-300633623823}"/>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4233540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CAD9E-C5BB-7F6D-FE5A-E2A9242801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44A7D386-15B6-0392-2E2F-59113406DC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DCEC3D1F-EB62-F95A-5843-A3BC117A5E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5C82F-577A-A475-D753-CD9A97A60570}"/>
              </a:ext>
            </a:extLst>
          </p:cNvPr>
          <p:cNvSpPr>
            <a:spLocks noGrp="1"/>
          </p:cNvSpPr>
          <p:nvPr>
            <p:ph type="dt" sz="half" idx="10"/>
          </p:nvPr>
        </p:nvSpPr>
        <p:spPr/>
        <p:txBody>
          <a:bodyPr/>
          <a:lstStyle/>
          <a:p>
            <a:fld id="{3587126C-670C-4ACB-8506-831A82F38CD7}" type="datetimeFigureOut">
              <a:rPr lang="fi-FI" smtClean="0"/>
              <a:t>28.7.2024</a:t>
            </a:fld>
            <a:endParaRPr lang="fi-FI"/>
          </a:p>
        </p:txBody>
      </p:sp>
      <p:sp>
        <p:nvSpPr>
          <p:cNvPr id="6" name="Footer Placeholder 5">
            <a:extLst>
              <a:ext uri="{FF2B5EF4-FFF2-40B4-BE49-F238E27FC236}">
                <a16:creationId xmlns:a16="http://schemas.microsoft.com/office/drawing/2014/main" id="{CB15D2E5-9922-803F-50E4-C95580E99A42}"/>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ED1416D9-3CCF-6F65-BF1A-E32EDD1E8735}"/>
              </a:ext>
            </a:extLst>
          </p:cNvPr>
          <p:cNvSpPr>
            <a:spLocks noGrp="1"/>
          </p:cNvSpPr>
          <p:nvPr>
            <p:ph type="sldNum" sz="quarter" idx="12"/>
          </p:nvPr>
        </p:nvSpPr>
        <p:spPr/>
        <p:txBody>
          <a:bodyPr/>
          <a:lstStyle/>
          <a:p>
            <a:fld id="{EF26F496-F350-4126-8BF8-E1489CE3ADAD}" type="slidenum">
              <a:rPr lang="fi-FI" smtClean="0"/>
              <a:t>‹#›</a:t>
            </a:fld>
            <a:endParaRPr lang="fi-FI"/>
          </a:p>
        </p:txBody>
      </p:sp>
    </p:spTree>
    <p:extLst>
      <p:ext uri="{BB962C8B-B14F-4D97-AF65-F5344CB8AC3E}">
        <p14:creationId xmlns:p14="http://schemas.microsoft.com/office/powerpoint/2010/main" val="328036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37F016-C619-7E56-DD1B-0EC3578D29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AF962609-1E36-81AB-3F20-A87844EAD5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635D26D-1894-CEF7-7EE5-0CD474CEF3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87126C-670C-4ACB-8506-831A82F38CD7}" type="datetimeFigureOut">
              <a:rPr lang="fi-FI" smtClean="0"/>
              <a:t>28.7.2024</a:t>
            </a:fld>
            <a:endParaRPr lang="fi-FI"/>
          </a:p>
        </p:txBody>
      </p:sp>
      <p:sp>
        <p:nvSpPr>
          <p:cNvPr id="5" name="Footer Placeholder 4">
            <a:extLst>
              <a:ext uri="{FF2B5EF4-FFF2-40B4-BE49-F238E27FC236}">
                <a16:creationId xmlns:a16="http://schemas.microsoft.com/office/drawing/2014/main" id="{57479343-E95C-CA4F-A3DD-22BB408F13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a:extLst>
              <a:ext uri="{FF2B5EF4-FFF2-40B4-BE49-F238E27FC236}">
                <a16:creationId xmlns:a16="http://schemas.microsoft.com/office/drawing/2014/main" id="{78FB1D07-46D7-61F8-7C2E-81AA8166E1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26F496-F350-4126-8BF8-E1489CE3ADAD}" type="slidenum">
              <a:rPr lang="fi-FI" smtClean="0"/>
              <a:t>‹#›</a:t>
            </a:fld>
            <a:endParaRPr lang="fi-FI"/>
          </a:p>
        </p:txBody>
      </p:sp>
    </p:spTree>
    <p:extLst>
      <p:ext uri="{BB962C8B-B14F-4D97-AF65-F5344CB8AC3E}">
        <p14:creationId xmlns:p14="http://schemas.microsoft.com/office/powerpoint/2010/main" val="4159392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quizizz.com/embed/quiz/669ab45469c192e5566822a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quizizz.com/embed/quiz/669d5612c8c66c1f8ab3dd0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quizizz.com/embed/quiz/669e19cf25b177fc0315554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s://quizizz.com/embed/quiz/669d4d0b944f4890785972b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6DB6"/>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166DBB4-A6C8-5899-8507-0BE5C8B7B6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3669" y="1220544"/>
            <a:ext cx="5509198" cy="951156"/>
          </a:xfrm>
          <a:prstGeom prst="rect">
            <a:avLst/>
          </a:prstGeom>
        </p:spPr>
      </p:pic>
      <p:sp>
        <p:nvSpPr>
          <p:cNvPr id="9" name="TextBox 8">
            <a:extLst>
              <a:ext uri="{FF2B5EF4-FFF2-40B4-BE49-F238E27FC236}">
                <a16:creationId xmlns:a16="http://schemas.microsoft.com/office/drawing/2014/main" id="{E566E91B-69F9-C52E-CA99-6C0C3BD93CAC}"/>
              </a:ext>
            </a:extLst>
          </p:cNvPr>
          <p:cNvSpPr txBox="1"/>
          <p:nvPr/>
        </p:nvSpPr>
        <p:spPr>
          <a:xfrm>
            <a:off x="2915587" y="2480177"/>
            <a:ext cx="9658472" cy="584775"/>
          </a:xfrm>
          <a:prstGeom prst="rect">
            <a:avLst/>
          </a:prstGeom>
          <a:noFill/>
        </p:spPr>
        <p:txBody>
          <a:bodyPr wrap="square" rtlCol="0">
            <a:spAutoFit/>
          </a:bodyPr>
          <a:lstStyle/>
          <a:p>
            <a:r>
              <a:rPr lang="fi-FI" sz="3200" dirty="0">
                <a:solidFill>
                  <a:schemeClr val="bg1"/>
                </a:solidFill>
              </a:rPr>
              <a:t>4.2-5. LASTEN FYYSINEN HARJOITTELU</a:t>
            </a:r>
            <a:endParaRPr lang="fi-FI" sz="3200" dirty="0">
              <a:solidFill>
                <a:schemeClr val="bg1"/>
              </a:solidFill>
              <a:latin typeface="Kenyan Coffee Rg" panose="02000608020200010104" pitchFamily="2" charset="0"/>
            </a:endParaRPr>
          </a:p>
        </p:txBody>
      </p:sp>
      <p:sp>
        <p:nvSpPr>
          <p:cNvPr id="2" name="Rectangle 1">
            <a:extLst>
              <a:ext uri="{FF2B5EF4-FFF2-40B4-BE49-F238E27FC236}">
                <a16:creationId xmlns:a16="http://schemas.microsoft.com/office/drawing/2014/main" id="{4A67A94A-FB7F-401F-8E74-7ADA22EC83CC}"/>
              </a:ext>
            </a:extLst>
          </p:cNvPr>
          <p:cNvSpPr/>
          <p:nvPr/>
        </p:nvSpPr>
        <p:spPr>
          <a:xfrm>
            <a:off x="2915587" y="4085435"/>
            <a:ext cx="5727252" cy="1200329"/>
          </a:xfrm>
          <a:prstGeom prst="rect">
            <a:avLst/>
          </a:prstGeom>
        </p:spPr>
        <p:txBody>
          <a:bodyPr wrap="square">
            <a:spAutoFit/>
          </a:bodyPr>
          <a:lstStyle/>
          <a:p>
            <a:r>
              <a:rPr lang="fi-FI" sz="2400" dirty="0">
                <a:solidFill>
                  <a:prstClr val="white"/>
                </a:solidFill>
                <a:latin typeface="Kenyan Coffee Rg" panose="02000608020200010104" pitchFamily="2" charset="0"/>
              </a:rPr>
              <a:t>Urheiluvalmennuksen, liikunnan ja kuntoutuksen oppi- ja ammattikirjoja jo vuodesta 1978</a:t>
            </a:r>
            <a:endParaRPr lang="fi-FI" dirty="0"/>
          </a:p>
        </p:txBody>
      </p:sp>
    </p:spTree>
    <p:extLst>
      <p:ext uri="{BB962C8B-B14F-4D97-AF65-F5344CB8AC3E}">
        <p14:creationId xmlns:p14="http://schemas.microsoft.com/office/powerpoint/2010/main" val="84718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anim calcmode="lin" valueType="num">
                                      <p:cBhvr>
                                        <p:cTn id="1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646331"/>
          </a:xfrm>
          <a:prstGeom prst="rect">
            <a:avLst/>
          </a:prstGeom>
          <a:noFill/>
        </p:spPr>
        <p:txBody>
          <a:bodyPr wrap="square" rtlCol="0">
            <a:spAutoFit/>
          </a:bodyPr>
          <a:lstStyle/>
          <a:p>
            <a:r>
              <a:rPr lang="fi-FI" sz="3600" dirty="0">
                <a:solidFill>
                  <a:srgbClr val="0070C0"/>
                </a:solidFill>
              </a:rPr>
              <a:t>YLEISET OHJEET LASTEN VOIMAHARJOITTELUUN </a:t>
            </a:r>
            <a:endParaRPr lang="fi-FI" sz="36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948755" y="1316038"/>
            <a:ext cx="7357963" cy="4708981"/>
          </a:xfrm>
          <a:prstGeom prst="rect">
            <a:avLst/>
          </a:prstGeom>
        </p:spPr>
        <p:txBody>
          <a:bodyPr wrap="square">
            <a:spAutoFit/>
          </a:bodyPr>
          <a:lstStyle/>
          <a:p>
            <a:pPr marL="457200" indent="-457200">
              <a:buClr>
                <a:srgbClr val="056DB6"/>
              </a:buClr>
              <a:buFont typeface="+mj-lt"/>
              <a:buAutoNum type="arabicPeriod"/>
            </a:pPr>
            <a:r>
              <a:rPr lang="fi-FI" sz="2000" dirty="0"/>
              <a:t>Lasten voimaharjoittelun tulisi aina tapahtua osaavan aikuisen ohjauksessa ja valvonnassa. </a:t>
            </a:r>
          </a:p>
          <a:p>
            <a:pPr marL="457200" indent="-457200">
              <a:buClr>
                <a:srgbClr val="056DB6"/>
              </a:buClr>
              <a:buFont typeface="+mj-lt"/>
              <a:buAutoNum type="arabicPeriod"/>
            </a:pPr>
            <a:r>
              <a:rPr lang="fi-FI" sz="2000" dirty="0"/>
              <a:t>Pääpaino on hyvässä tekniikassa ja kontrolloidussa suorittamisessa.</a:t>
            </a:r>
          </a:p>
          <a:p>
            <a:pPr marL="457200" indent="-457200">
              <a:buClr>
                <a:srgbClr val="056DB6"/>
              </a:buClr>
              <a:buFont typeface="+mj-lt"/>
              <a:buAutoNum type="arabicPeriod"/>
            </a:pPr>
            <a:r>
              <a:rPr lang="fi-FI" sz="2000" dirty="0"/>
              <a:t>Keskivartalon lihasten vahvistaminen kehittää muun muassa tasapainoa ja pienentää loukkaantumisriskiä.</a:t>
            </a:r>
          </a:p>
          <a:p>
            <a:pPr marL="457200" indent="-457200">
              <a:buClr>
                <a:srgbClr val="056DB6"/>
              </a:buClr>
              <a:buFont typeface="+mj-lt"/>
              <a:buAutoNum type="arabicPeriod"/>
            </a:pPr>
            <a:r>
              <a:rPr lang="fi-FI" sz="2000" dirty="0"/>
              <a:t>Lapsen mielenkiinnon ylläpitäminen edellyttää vaihtelevuutta ja hauskuutta harjoitteissa.</a:t>
            </a:r>
          </a:p>
          <a:p>
            <a:pPr marL="457200" indent="-457200">
              <a:buClr>
                <a:srgbClr val="056DB6"/>
              </a:buClr>
              <a:buFont typeface="+mj-lt"/>
              <a:buAutoNum type="arabicPeriod"/>
            </a:pPr>
            <a:r>
              <a:rPr lang="fi-FI" sz="2000" dirty="0"/>
              <a:t>Ennen ulkoisen kuorman mukaan ottamista, lasten voimaharjoittelussa käytetään vastuksena lapsen omaa kehoa.</a:t>
            </a:r>
          </a:p>
          <a:p>
            <a:pPr marL="457200" indent="-457200">
              <a:buClr>
                <a:srgbClr val="056DB6"/>
              </a:buClr>
              <a:buFont typeface="+mj-lt"/>
              <a:buAutoNum type="arabicPeriod"/>
            </a:pPr>
            <a:r>
              <a:rPr lang="fi-FI" sz="2000" dirty="0"/>
              <a:t>Lapsen tekniikan ja voimien kehittyessä, voidaan maltillisesti lisätä sekä painoja että liikkeiden vaikeutta.</a:t>
            </a:r>
          </a:p>
          <a:p>
            <a:pPr marL="457200" indent="-457200">
              <a:buClr>
                <a:srgbClr val="056DB6"/>
              </a:buClr>
              <a:buFont typeface="+mj-lt"/>
              <a:buAutoNum type="arabicPeriod"/>
            </a:pPr>
            <a:r>
              <a:rPr lang="fi-FI" sz="2000" dirty="0"/>
              <a:t>Voimaharjoitus alkaa aina dynaamisella alkulämmittelyllä, joka valmistaa lapsen lihakset ja nivelet voimaharjoitukseen. </a:t>
            </a:r>
          </a:p>
          <a:p>
            <a:pPr marL="457200" indent="-457200">
              <a:buClr>
                <a:srgbClr val="056DB6"/>
              </a:buClr>
              <a:buFont typeface="+mj-lt"/>
              <a:buAutoNum type="arabicPeriod"/>
            </a:pPr>
            <a:r>
              <a:rPr lang="fi-FI" sz="2000" dirty="0"/>
              <a:t>Voiman kehittyminen riippuu levosta ja ravinnosta.</a:t>
            </a:r>
          </a:p>
        </p:txBody>
      </p:sp>
      <p:pic>
        <p:nvPicPr>
          <p:cNvPr id="3" name="Picture 2">
            <a:extLst>
              <a:ext uri="{FF2B5EF4-FFF2-40B4-BE49-F238E27FC236}">
                <a16:creationId xmlns:a16="http://schemas.microsoft.com/office/drawing/2014/main" id="{AFA67ADE-34F3-49E6-A103-A8323925C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7444" y="2027246"/>
            <a:ext cx="3286564" cy="328656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8945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1077218"/>
          </a:xfrm>
          <a:prstGeom prst="rect">
            <a:avLst/>
          </a:prstGeom>
          <a:noFill/>
        </p:spPr>
        <p:txBody>
          <a:bodyPr wrap="square" rtlCol="0">
            <a:spAutoFit/>
          </a:bodyPr>
          <a:lstStyle/>
          <a:p>
            <a:r>
              <a:rPr lang="fi-FI" sz="3200" dirty="0">
                <a:solidFill>
                  <a:srgbClr val="0070C0"/>
                </a:solidFill>
              </a:rPr>
              <a:t>MISSÄ IÄSSÄ LASTEN KANNATTAA ALOITTAA VOIMAHARJOITTELU JA MITÄ SE VOISI OLLA?</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816554" y="1690612"/>
            <a:ext cx="9847774" cy="4093428"/>
          </a:xfrm>
          <a:prstGeom prst="rect">
            <a:avLst/>
          </a:prstGeom>
        </p:spPr>
        <p:txBody>
          <a:bodyPr wrap="square">
            <a:spAutoFit/>
          </a:bodyPr>
          <a:lstStyle/>
          <a:p>
            <a:pPr marL="457200" indent="-457200">
              <a:buClr>
                <a:srgbClr val="056DB6"/>
              </a:buClr>
              <a:buFont typeface="+mj-lt"/>
              <a:buAutoNum type="arabicPeriod"/>
            </a:pPr>
            <a:r>
              <a:rPr lang="fi-FI" sz="2000" dirty="0"/>
              <a:t>Määrittävä tekijä on lapsen kyky ymmärtää annettuja ohjeita ja kyky suorittaa voimaharjoitteluliikkeet teknisesti turvallisesti.</a:t>
            </a:r>
          </a:p>
          <a:p>
            <a:pPr marL="457200" indent="-457200">
              <a:buClr>
                <a:srgbClr val="056DB6"/>
              </a:buClr>
              <a:buFont typeface="+mj-lt"/>
              <a:buAutoNum type="arabicPeriod"/>
            </a:pPr>
            <a:r>
              <a:rPr lang="fi-FI" sz="2000" dirty="0"/>
              <a:t>Oikeiden suoritustekniikoiden opettelu ja elimistön valmistaminen myöhemmin tapahtuvaan </a:t>
            </a:r>
            <a:r>
              <a:rPr lang="fi-FI" sz="2000" dirty="0" err="1"/>
              <a:t>tehoharjoitteluun</a:t>
            </a:r>
            <a:r>
              <a:rPr lang="fi-FI" sz="2000" dirty="0"/>
              <a:t> tapahtuu turvallisesti </a:t>
            </a:r>
            <a:r>
              <a:rPr lang="fi-FI" sz="2000" dirty="0" err="1"/>
              <a:t>kestovoimaharjoittelulla</a:t>
            </a:r>
            <a:r>
              <a:rPr lang="fi-FI" sz="2000" dirty="0"/>
              <a:t>.</a:t>
            </a:r>
          </a:p>
          <a:p>
            <a:pPr marL="457200" indent="-457200">
              <a:buClr>
                <a:srgbClr val="056DB6"/>
              </a:buClr>
              <a:buFont typeface="+mj-lt"/>
              <a:buAutoNum type="arabicPeriod"/>
            </a:pPr>
            <a:r>
              <a:rPr lang="fi-FI" sz="2000" dirty="0"/>
              <a:t>Aloita 1-2 sarjalla 8-15 toistolla matalalla kuormalla (0-60 % 1RM) ja nosta kuormaa 5-10 % ja vähennä toistoja, jos oikea turvallinen tekniikka on saavutettu. </a:t>
            </a:r>
          </a:p>
          <a:p>
            <a:pPr marL="457200" indent="-457200">
              <a:buClr>
                <a:srgbClr val="056DB6"/>
              </a:buClr>
              <a:buFont typeface="+mj-lt"/>
              <a:buAutoNum type="arabicPeriod"/>
            </a:pPr>
            <a:r>
              <a:rPr lang="fi-FI" sz="2000" dirty="0"/>
              <a:t>Ohjelmaa tulisi nousujohteisesti kehittää siten, että ohjelmassa on 2-4 sarjaa ja 6-12 toistoa matalasta kuormasta keskiraskaisiin kuormiin (80 % 1RM)</a:t>
            </a:r>
          </a:p>
          <a:p>
            <a:pPr marL="457200" indent="-457200">
              <a:buClr>
                <a:srgbClr val="056DB6"/>
              </a:buClr>
              <a:buFont typeface="+mj-lt"/>
              <a:buAutoNum type="arabicPeriod"/>
            </a:pPr>
            <a:r>
              <a:rPr lang="fi-FI" sz="2000" dirty="0"/>
              <a:t>Harjoituksen tulisi kestää 20-30 minuuttia vähintään ja voimaharjoituksia tulisi olla 2-3 kertaa viikossa ja lisää intensiteettiä sitä mukaa kun vastusharjoittelun </a:t>
            </a:r>
            <a:r>
              <a:rPr lang="fi-FI" sz="2000" dirty="0" err="1"/>
              <a:t>taitotaso</a:t>
            </a:r>
            <a:r>
              <a:rPr lang="fi-FI" sz="2000" dirty="0"/>
              <a:t> kehittyy.</a:t>
            </a:r>
          </a:p>
          <a:p>
            <a:pPr marL="457200" indent="-457200">
              <a:buClr>
                <a:srgbClr val="056DB6"/>
              </a:buClr>
              <a:buFont typeface="+mj-lt"/>
              <a:buAutoNum type="arabicPeriod"/>
            </a:pPr>
            <a:r>
              <a:rPr lang="fi-FI" sz="2000" dirty="0"/>
              <a:t>Lapsen teknisen osaamisen salliessa liikkeisiin voidaan sisällyttää </a:t>
            </a:r>
            <a:r>
              <a:rPr lang="fi-FI" sz="2000" dirty="0" err="1"/>
              <a:t>painonnostoliikkeitä</a:t>
            </a:r>
            <a:r>
              <a:rPr lang="fi-FI" sz="2000" dirty="0"/>
              <a:t>, kuten esimerkiksi </a:t>
            </a:r>
            <a:r>
              <a:rPr lang="fi-FI" sz="2000" dirty="0" err="1"/>
              <a:t>rinnalleveto</a:t>
            </a:r>
            <a:r>
              <a:rPr lang="fi-FI" sz="2000" dirty="0"/>
              <a:t> sekä hyppy-, koordinaatio- ja </a:t>
            </a:r>
            <a:r>
              <a:rPr lang="fi-FI" sz="2000" dirty="0" err="1"/>
              <a:t>tasapainoharjoitteita</a:t>
            </a:r>
            <a:r>
              <a:rPr lang="fi-FI" sz="2000" dirty="0"/>
              <a:t>.</a:t>
            </a:r>
          </a:p>
          <a:p>
            <a:pPr marL="457200" indent="-457200">
              <a:buClr>
                <a:srgbClr val="056DB6"/>
              </a:buClr>
              <a:buFont typeface="+mj-lt"/>
              <a:buAutoNum type="arabicPeriod"/>
            </a:pPr>
            <a:endParaRPr lang="fi-FI" sz="2000" dirty="0"/>
          </a:p>
        </p:txBody>
      </p:sp>
    </p:spTree>
    <p:extLst>
      <p:ext uri="{BB962C8B-B14F-4D97-AF65-F5344CB8AC3E}">
        <p14:creationId xmlns:p14="http://schemas.microsoft.com/office/powerpoint/2010/main" val="52958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07523" y="1382071"/>
            <a:ext cx="6993267"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Mitkä voiman lajit ovat olennaisia lajissanne?</a:t>
            </a:r>
          </a:p>
          <a:p>
            <a:pPr>
              <a:buClr>
                <a:srgbClr val="056DB6"/>
              </a:buClr>
              <a:buFont typeface="Wingdings" panose="05000000000000000000" pitchFamily="2" charset="2"/>
              <a:buChar char="§"/>
            </a:pPr>
            <a:r>
              <a:rPr lang="fi-FI" dirty="0"/>
              <a:t> Mitkä suoritustekniikkaan liittyvät turvallisuusasiat ovat tärkeitä? </a:t>
            </a:r>
          </a:p>
          <a:p>
            <a:pPr>
              <a:buClr>
                <a:srgbClr val="056DB6"/>
              </a:buClr>
              <a:buFont typeface="Wingdings" panose="05000000000000000000" pitchFamily="2" charset="2"/>
              <a:buChar char="§"/>
            </a:pPr>
            <a:r>
              <a:rPr lang="fi-FI" dirty="0"/>
              <a:t>Miten olette onnistuneet upottamaan voimaharjoituksia muuhun toimintaan (pelien ja leikkien sekaan)?</a:t>
            </a:r>
          </a:p>
          <a:p>
            <a:pPr>
              <a:buClr>
                <a:srgbClr val="056DB6"/>
              </a:buClr>
              <a:buFont typeface="Wingdings" panose="05000000000000000000" pitchFamily="2" charset="2"/>
              <a:buChar char="§"/>
            </a:pPr>
            <a:endParaRPr lang="fi-FI" dirty="0"/>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90451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035585" y="1382071"/>
            <a:ext cx="6191479"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Millaisia eroja huomaat oman valmennusryhmäsi lasten voimaominaisuuksissa? </a:t>
            </a:r>
          </a:p>
          <a:p>
            <a:pPr>
              <a:buClr>
                <a:srgbClr val="056DB6"/>
              </a:buClr>
              <a:buFont typeface="Wingdings" panose="05000000000000000000" pitchFamily="2" charset="2"/>
              <a:buChar char="§"/>
            </a:pPr>
            <a:r>
              <a:rPr lang="fi-FI" dirty="0"/>
              <a:t>Miten voisit eriyttää lasten harjoittelua (millaisia eri versioita harjoituksista voisit keksiä, siten että eri tasoiset lapset harjoittelevat samaa asiaa eri tavoin)?</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358" y="1161734"/>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10017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7504555" cy="954107"/>
          </a:xfrm>
          <a:prstGeom prst="rect">
            <a:avLst/>
          </a:prstGeom>
        </p:spPr>
        <p:txBody>
          <a:bodyPr wrap="none">
            <a:spAutoFit/>
          </a:bodyPr>
          <a:lstStyle/>
          <a:p>
            <a:r>
              <a:rPr lang="fi-FI" sz="2800" dirty="0">
                <a:solidFill>
                  <a:schemeClr val="bg1"/>
                </a:solidFill>
              </a:rPr>
              <a:t>Klikkaa kuvaa aloittaaksesi voimaharjoittelukysely!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https://quizizz.com/embed/quiz/669ab45469c192e5566822a4</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180279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84775"/>
          </a:xfrm>
          <a:prstGeom prst="rect">
            <a:avLst/>
          </a:prstGeom>
          <a:noFill/>
        </p:spPr>
        <p:txBody>
          <a:bodyPr wrap="square" rtlCol="0">
            <a:spAutoFit/>
          </a:bodyPr>
          <a:lstStyle/>
          <a:p>
            <a:r>
              <a:rPr lang="fi-FI" sz="3200" dirty="0">
                <a:solidFill>
                  <a:srgbClr val="0070C0"/>
                </a:solidFill>
              </a:rPr>
              <a:t>NOPEUS ON HERKKÄ KUMPPANI</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3" y="1316038"/>
            <a:ext cx="8649906" cy="3785652"/>
          </a:xfrm>
          <a:prstGeom prst="rect">
            <a:avLst/>
          </a:prstGeom>
        </p:spPr>
        <p:txBody>
          <a:bodyPr wrap="square">
            <a:spAutoFit/>
          </a:bodyPr>
          <a:lstStyle/>
          <a:p>
            <a:pPr marL="285750" indent="-285750">
              <a:buClr>
                <a:srgbClr val="056DB6"/>
              </a:buClr>
              <a:buFont typeface="Wingdings" panose="05000000000000000000" pitchFamily="2" charset="2"/>
              <a:buChar char="§"/>
            </a:pPr>
            <a:r>
              <a:rPr lang="fi-FI" sz="2400" dirty="0"/>
              <a:t>Monet urheilulajit ovat nopeutuneet, ja nopeus on keskeisessä asemassa. </a:t>
            </a:r>
          </a:p>
          <a:p>
            <a:pPr marL="285750" indent="-285750">
              <a:buClr>
                <a:srgbClr val="056DB6"/>
              </a:buClr>
              <a:buFont typeface="Wingdings" panose="05000000000000000000" pitchFamily="2" charset="2"/>
              <a:buChar char="§"/>
            </a:pPr>
            <a:r>
              <a:rPr lang="fi-FI" sz="2400" dirty="0"/>
              <a:t>Ihmisellä on hitaita ja nopeita lihassoluja. Hitaat solut liittyvät kestävyyteen, nopeat solut nopeuteen. Nopeat lihassolut jaetaan edelleen </a:t>
            </a:r>
            <a:r>
              <a:rPr lang="fi-FI" sz="2400" dirty="0" err="1"/>
              <a:t>IIa</a:t>
            </a:r>
            <a:r>
              <a:rPr lang="fi-FI" sz="2400" dirty="0"/>
              <a:t>- ja </a:t>
            </a:r>
            <a:r>
              <a:rPr lang="fi-FI" sz="2400" dirty="0" err="1"/>
              <a:t>IIb</a:t>
            </a:r>
            <a:r>
              <a:rPr lang="fi-FI" sz="2400" dirty="0"/>
              <a:t>-tyyppeihin.</a:t>
            </a:r>
          </a:p>
          <a:p>
            <a:pPr marL="285750" indent="-285750">
              <a:buClr>
                <a:srgbClr val="056DB6"/>
              </a:buClr>
              <a:buFont typeface="Wingdings" panose="05000000000000000000" pitchFamily="2" charset="2"/>
              <a:buChar char="§"/>
            </a:pPr>
            <a:r>
              <a:rPr lang="fi-FI" sz="2400" dirty="0"/>
              <a:t>Nopeuden kehitys on geneettisesti määräytynyt, mutta harjoittelu parantaa nopeutta tiettyyn määrään saakka. </a:t>
            </a:r>
          </a:p>
          <a:p>
            <a:pPr marL="285750" indent="-285750">
              <a:buClr>
                <a:srgbClr val="056DB6"/>
              </a:buClr>
              <a:buFont typeface="Wingdings" panose="05000000000000000000" pitchFamily="2" charset="2"/>
              <a:buChar char="§"/>
            </a:pPr>
            <a:r>
              <a:rPr lang="fi-FI" sz="2400" dirty="0"/>
              <a:t>Lihasten rentoutumiskyky ja nivelliikkuvuus ovat olennaisia nopeudelle. Liikkuvuus- ja rentousharjoittelu tukevat nopeuden kehittymistä.</a:t>
            </a:r>
          </a:p>
        </p:txBody>
      </p:sp>
    </p:spTree>
    <p:extLst>
      <p:ext uri="{BB962C8B-B14F-4D97-AF65-F5344CB8AC3E}">
        <p14:creationId xmlns:p14="http://schemas.microsoft.com/office/powerpoint/2010/main" val="112550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584775"/>
          </a:xfrm>
          <a:prstGeom prst="rect">
            <a:avLst/>
          </a:prstGeom>
          <a:noFill/>
        </p:spPr>
        <p:txBody>
          <a:bodyPr wrap="square" rtlCol="0">
            <a:spAutoFit/>
          </a:bodyPr>
          <a:lstStyle/>
          <a:p>
            <a:r>
              <a:rPr lang="fi-FI" sz="3200" dirty="0">
                <a:solidFill>
                  <a:srgbClr val="0070C0"/>
                </a:solidFill>
              </a:rPr>
              <a:t>NOPEUDEN LAJIEN HARJOITTELEMINEN LAPSENA</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3" y="1316038"/>
            <a:ext cx="7402030" cy="5016758"/>
          </a:xfrm>
          <a:prstGeom prst="rect">
            <a:avLst/>
          </a:prstGeom>
        </p:spPr>
        <p:txBody>
          <a:bodyPr wrap="square">
            <a:spAutoFit/>
          </a:bodyPr>
          <a:lstStyle/>
          <a:p>
            <a:pPr>
              <a:buClr>
                <a:srgbClr val="056DB6"/>
              </a:buClr>
            </a:pPr>
            <a:r>
              <a:rPr lang="fi-FI" sz="2000" b="1" dirty="0"/>
              <a:t>Reaktionopeus</a:t>
            </a:r>
          </a:p>
          <a:p>
            <a:pPr marL="342900" indent="-342900">
              <a:buClr>
                <a:srgbClr val="056DB6"/>
              </a:buClr>
              <a:buFont typeface="Wingdings" panose="05000000000000000000" pitchFamily="2" charset="2"/>
              <a:buChar char="§"/>
            </a:pPr>
            <a:r>
              <a:rPr lang="fi-FI" sz="2000" dirty="0"/>
              <a:t>Kyky reagoida nopeasti ja tarkoituksenmukaisesti ulkoiseen   ärsykkeeseen (näkö-, kuulo- tai tuntoaisti).</a:t>
            </a:r>
          </a:p>
          <a:p>
            <a:pPr marL="342900" indent="-342900">
              <a:buClr>
                <a:srgbClr val="056DB6"/>
              </a:buClr>
              <a:buFont typeface="Wingdings" panose="05000000000000000000" pitchFamily="2" charset="2"/>
              <a:buChar char="§"/>
            </a:pPr>
            <a:r>
              <a:rPr lang="fi-FI" sz="2000" dirty="0"/>
              <a:t>Joukkuepalloilu ja hippaleikit vaativat nopeaa reagointia vaihtuviin tilanteisiin.</a:t>
            </a:r>
          </a:p>
          <a:p>
            <a:pPr>
              <a:buClr>
                <a:srgbClr val="056DB6"/>
              </a:buClr>
            </a:pPr>
            <a:endParaRPr lang="fi-FI" sz="2000" dirty="0"/>
          </a:p>
          <a:p>
            <a:pPr>
              <a:buClr>
                <a:srgbClr val="056DB6"/>
              </a:buClr>
            </a:pPr>
            <a:r>
              <a:rPr lang="fi-FI" sz="2000" b="1" dirty="0"/>
              <a:t>Räjähtävä Nopeus</a:t>
            </a:r>
          </a:p>
          <a:p>
            <a:pPr marL="285750" indent="-285750">
              <a:buClr>
                <a:srgbClr val="056DB6"/>
              </a:buClr>
              <a:buFont typeface="Wingdings" panose="05000000000000000000" pitchFamily="2" charset="2"/>
              <a:buChar char="§"/>
            </a:pPr>
            <a:r>
              <a:rPr lang="fi-FI" sz="2000" dirty="0"/>
              <a:t>Tarvitaan erityisesti hypyissä ja heitoissa.</a:t>
            </a:r>
          </a:p>
          <a:p>
            <a:pPr marL="285750" indent="-285750">
              <a:buClr>
                <a:srgbClr val="056DB6"/>
              </a:buClr>
              <a:buFont typeface="Wingdings" panose="05000000000000000000" pitchFamily="2" charset="2"/>
              <a:buChar char="§"/>
            </a:pPr>
            <a:r>
              <a:rPr lang="fi-FI" sz="2000" dirty="0"/>
              <a:t>Harjoittelu painottuu tarkoituksenmukaisiin tekniikoihin.</a:t>
            </a:r>
          </a:p>
          <a:p>
            <a:pPr marL="285750" indent="-285750">
              <a:buClr>
                <a:srgbClr val="056DB6"/>
              </a:buClr>
              <a:buFont typeface="Wingdings" panose="05000000000000000000" pitchFamily="2" charset="2"/>
              <a:buChar char="§"/>
            </a:pPr>
            <a:r>
              <a:rPr lang="fi-FI" sz="2000" dirty="0"/>
              <a:t>Kiinteästi kytköksissä voimaominaisuuksiin.</a:t>
            </a:r>
          </a:p>
          <a:p>
            <a:pPr marL="285750" indent="-285750">
              <a:buClr>
                <a:srgbClr val="056DB6"/>
              </a:buClr>
              <a:buFont typeface="Wingdings" panose="05000000000000000000" pitchFamily="2" charset="2"/>
              <a:buChar char="§"/>
            </a:pPr>
            <a:endParaRPr lang="fi-FI" sz="2000" dirty="0"/>
          </a:p>
          <a:p>
            <a:pPr>
              <a:buClr>
                <a:srgbClr val="056DB6"/>
              </a:buClr>
            </a:pPr>
            <a:r>
              <a:rPr lang="fi-FI" sz="2000" b="1" dirty="0"/>
              <a:t>Liikkumisnopeus</a:t>
            </a:r>
          </a:p>
          <a:p>
            <a:pPr marL="285750" indent="-285750">
              <a:buClr>
                <a:srgbClr val="056DB6"/>
              </a:buClr>
              <a:buFont typeface="Wingdings" panose="05000000000000000000" pitchFamily="2" charset="2"/>
              <a:buChar char="§"/>
            </a:pPr>
            <a:r>
              <a:rPr lang="fi-FI" sz="2000" dirty="0"/>
              <a:t>Voidaan toteuttaa juosten, uiden, hypäten, pyöräillen, luistellen tai hiihtäen.</a:t>
            </a:r>
          </a:p>
          <a:p>
            <a:pPr marL="285750" indent="-285750">
              <a:buClr>
                <a:srgbClr val="056DB6"/>
              </a:buClr>
              <a:buFont typeface="Wingdings" panose="05000000000000000000" pitchFamily="2" charset="2"/>
              <a:buChar char="§"/>
            </a:pPr>
            <a:r>
              <a:rPr lang="fi-FI" sz="2000" dirty="0"/>
              <a:t>Erinomaisia harjoituksia ovat sprintit, spurtit, leikit ja pelit.</a:t>
            </a:r>
          </a:p>
          <a:p>
            <a:pPr marL="285750" indent="-285750">
              <a:buClr>
                <a:srgbClr val="056DB6"/>
              </a:buClr>
              <a:buFont typeface="Wingdings" panose="05000000000000000000" pitchFamily="2" charset="2"/>
              <a:buChar char="§"/>
            </a:pPr>
            <a:r>
              <a:rPr lang="fi-FI" sz="2000" dirty="0"/>
              <a:t>Lapsille nopeusharjoittelu on leikinomaista ja monipuolista.</a:t>
            </a:r>
          </a:p>
        </p:txBody>
      </p:sp>
      <p:pic>
        <p:nvPicPr>
          <p:cNvPr id="8" name="Picture 7">
            <a:extLst>
              <a:ext uri="{FF2B5EF4-FFF2-40B4-BE49-F238E27FC236}">
                <a16:creationId xmlns:a16="http://schemas.microsoft.com/office/drawing/2014/main" id="{E3A0983A-D82B-4520-AC16-A1DDA1E17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74967" y="1950581"/>
            <a:ext cx="2956838" cy="29568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2873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523220"/>
          </a:xfrm>
          <a:prstGeom prst="rect">
            <a:avLst/>
          </a:prstGeom>
          <a:noFill/>
        </p:spPr>
        <p:txBody>
          <a:bodyPr wrap="square" rtlCol="0">
            <a:spAutoFit/>
          </a:bodyPr>
          <a:lstStyle/>
          <a:p>
            <a:r>
              <a:rPr lang="fi-FI" sz="2800" dirty="0">
                <a:solidFill>
                  <a:srgbClr val="0070C0"/>
                </a:solidFill>
              </a:rPr>
              <a:t>NOPEUSTAITAVUUS YHDISTÄÄ NOPEUDEN JA TAITAVUUDEN</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2" y="1316038"/>
            <a:ext cx="8393549" cy="4708981"/>
          </a:xfrm>
          <a:prstGeom prst="rect">
            <a:avLst/>
          </a:prstGeom>
        </p:spPr>
        <p:txBody>
          <a:bodyPr wrap="square">
            <a:spAutoFit/>
          </a:bodyPr>
          <a:lstStyle/>
          <a:p>
            <a:pPr>
              <a:buClr>
                <a:srgbClr val="056DB6"/>
              </a:buClr>
            </a:pPr>
            <a:r>
              <a:rPr lang="fi-FI" sz="2000" b="1" dirty="0"/>
              <a:t>Priorisointi Harjoittelussa</a:t>
            </a:r>
          </a:p>
          <a:p>
            <a:pPr marL="342900" indent="-342900">
              <a:buClr>
                <a:srgbClr val="056DB6"/>
              </a:buClr>
              <a:buFont typeface="Wingdings" panose="05000000000000000000" pitchFamily="2" charset="2"/>
              <a:buChar char="§"/>
            </a:pPr>
            <a:r>
              <a:rPr lang="fi-FI" sz="2000" dirty="0"/>
              <a:t>Nopean voiman ja tehon tuotto ensin, tarkkuus myöhemmin.</a:t>
            </a:r>
          </a:p>
          <a:p>
            <a:pPr marL="342900" indent="-342900">
              <a:buClr>
                <a:srgbClr val="056DB6"/>
              </a:buClr>
              <a:buFont typeface="Wingdings" panose="05000000000000000000" pitchFamily="2" charset="2"/>
              <a:buChar char="§"/>
            </a:pPr>
            <a:r>
              <a:rPr lang="fi-FI" sz="2000" dirty="0"/>
              <a:t>Esimerkki: Tenniksen syöttö harjoitellaan ensin nopeaksi, tarkkuus lisätään myöhemmin.</a:t>
            </a:r>
          </a:p>
          <a:p>
            <a:pPr>
              <a:buClr>
                <a:srgbClr val="056DB6"/>
              </a:buClr>
            </a:pPr>
            <a:endParaRPr lang="fi-FI" sz="2000" b="1" dirty="0"/>
          </a:p>
          <a:p>
            <a:pPr>
              <a:buClr>
                <a:srgbClr val="056DB6"/>
              </a:buClr>
            </a:pPr>
            <a:r>
              <a:rPr lang="fi-FI" sz="2000" b="1" dirty="0"/>
              <a:t>Havainnointi ja Päätöksenteko</a:t>
            </a:r>
          </a:p>
          <a:p>
            <a:pPr marL="342900" indent="-342900">
              <a:buClr>
                <a:srgbClr val="056DB6"/>
              </a:buClr>
              <a:buFont typeface="Wingdings" panose="05000000000000000000" pitchFamily="2" charset="2"/>
              <a:buChar char="§"/>
            </a:pPr>
            <a:r>
              <a:rPr lang="fi-FI" sz="2000" dirty="0"/>
              <a:t>Oleellinen osa nopeustaitavuutta ja aika on helpommin nipistettävissä havainnoinnista ja päätöksenteosta kuin liikkeen suorittamisvaiheesta.</a:t>
            </a:r>
          </a:p>
          <a:p>
            <a:pPr marL="342900" indent="-342900">
              <a:buClr>
                <a:srgbClr val="056DB6"/>
              </a:buClr>
              <a:buFont typeface="Wingdings" panose="05000000000000000000" pitchFamily="2" charset="2"/>
              <a:buChar char="§"/>
            </a:pPr>
            <a:r>
              <a:rPr lang="fi-FI" sz="2000" dirty="0"/>
              <a:t>Kehittyvät leikkien ja pelien kautta erilaisissa ympäristöissä.</a:t>
            </a:r>
          </a:p>
          <a:p>
            <a:pPr marL="342900" indent="-342900">
              <a:buClr>
                <a:srgbClr val="056DB6"/>
              </a:buClr>
              <a:buFont typeface="Wingdings" panose="05000000000000000000" pitchFamily="2" charset="2"/>
              <a:buChar char="§"/>
            </a:pPr>
            <a:endParaRPr lang="fi-FI" sz="2000" dirty="0"/>
          </a:p>
          <a:p>
            <a:pPr>
              <a:buClr>
                <a:srgbClr val="056DB6"/>
              </a:buClr>
            </a:pPr>
            <a:r>
              <a:rPr lang="fi-FI" sz="2000" b="1" dirty="0"/>
              <a:t>Ketteryys</a:t>
            </a:r>
          </a:p>
          <a:p>
            <a:pPr marL="342900" indent="-342900">
              <a:buClr>
                <a:srgbClr val="056DB6"/>
              </a:buClr>
              <a:buFont typeface="Wingdings" panose="05000000000000000000" pitchFamily="2" charset="2"/>
              <a:buChar char="§"/>
            </a:pPr>
            <a:r>
              <a:rPr lang="fi-FI" sz="2000" dirty="0"/>
              <a:t>Kyky muuttaa vartalon asentoa, liikkeen suuntaa tai kiihtyvyyttä nopeasti ja tarkoituksenmukaisesti.</a:t>
            </a:r>
          </a:p>
          <a:p>
            <a:pPr marL="342900" indent="-342900">
              <a:buClr>
                <a:srgbClr val="056DB6"/>
              </a:buClr>
              <a:buFont typeface="Wingdings" panose="05000000000000000000" pitchFamily="2" charset="2"/>
              <a:buChar char="§"/>
            </a:pPr>
            <a:r>
              <a:rPr lang="fi-FI" sz="2000" dirty="0"/>
              <a:t>Laadukas lasten nopeus-harjoittelu sisältää kaikki liikesuunnat ja niiden yhdistelmät, parhaimmillaan leikkien ja pelien sisään upotettuna.</a:t>
            </a:r>
          </a:p>
        </p:txBody>
      </p:sp>
      <p:sp>
        <p:nvSpPr>
          <p:cNvPr id="2" name="TextBox 1">
            <a:extLst>
              <a:ext uri="{FF2B5EF4-FFF2-40B4-BE49-F238E27FC236}">
                <a16:creationId xmlns:a16="http://schemas.microsoft.com/office/drawing/2014/main" id="{ECD4CFBB-DE30-4A30-93D4-3ED20ADBF6FF}"/>
              </a:ext>
            </a:extLst>
          </p:cNvPr>
          <p:cNvSpPr txBox="1"/>
          <p:nvPr/>
        </p:nvSpPr>
        <p:spPr>
          <a:xfrm>
            <a:off x="9210101" y="2082188"/>
            <a:ext cx="2515879" cy="2031325"/>
          </a:xfrm>
          <a:prstGeom prst="rect">
            <a:avLst/>
          </a:prstGeom>
          <a:ln/>
        </p:spPr>
        <p:style>
          <a:lnRef idx="1">
            <a:schemeClr val="accent5"/>
          </a:lnRef>
          <a:fillRef idx="3">
            <a:schemeClr val="accent5"/>
          </a:fillRef>
          <a:effectRef idx="2">
            <a:schemeClr val="accent5"/>
          </a:effectRef>
          <a:fontRef idx="minor">
            <a:schemeClr val="lt1"/>
          </a:fontRef>
        </p:style>
        <p:txBody>
          <a:bodyPr wrap="square" rtlCol="0">
            <a:spAutoFit/>
          </a:bodyPr>
          <a:lstStyle/>
          <a:p>
            <a:pPr marL="342900" indent="-342900">
              <a:buClr>
                <a:srgbClr val="056DB6"/>
              </a:buClr>
              <a:buFont typeface="Wingdings" panose="05000000000000000000" pitchFamily="2" charset="2"/>
              <a:buChar char="§"/>
            </a:pPr>
            <a:endParaRPr lang="fi-FI" dirty="0"/>
          </a:p>
          <a:p>
            <a:pPr marL="342900" indent="-342900">
              <a:buClr>
                <a:srgbClr val="056DB6"/>
              </a:buClr>
              <a:buFont typeface="Wingdings" panose="05000000000000000000" pitchFamily="2" charset="2"/>
              <a:buChar char="§"/>
            </a:pPr>
            <a:r>
              <a:rPr lang="fi-FI" dirty="0"/>
              <a:t>Hyvä juoksutekniikka on edellytys luotettavalle nopeuden mittaamiselle.</a:t>
            </a:r>
          </a:p>
          <a:p>
            <a:endParaRPr lang="fi-FI" dirty="0"/>
          </a:p>
        </p:txBody>
      </p:sp>
    </p:spTree>
    <p:extLst>
      <p:ext uri="{BB962C8B-B14F-4D97-AF65-F5344CB8AC3E}">
        <p14:creationId xmlns:p14="http://schemas.microsoft.com/office/powerpoint/2010/main" val="104331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523220"/>
          </a:xfrm>
          <a:prstGeom prst="rect">
            <a:avLst/>
          </a:prstGeom>
          <a:noFill/>
        </p:spPr>
        <p:txBody>
          <a:bodyPr wrap="square" rtlCol="0">
            <a:spAutoFit/>
          </a:bodyPr>
          <a:lstStyle/>
          <a:p>
            <a:r>
              <a:rPr lang="fi-FI" sz="2800" dirty="0">
                <a:solidFill>
                  <a:srgbClr val="0070C0"/>
                </a:solidFill>
              </a:rPr>
              <a:t>NOPEUSHARJOITTELUN PERIAATTEET</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4" y="1156385"/>
            <a:ext cx="6741018" cy="4708981"/>
          </a:xfrm>
          <a:prstGeom prst="rect">
            <a:avLst/>
          </a:prstGeom>
        </p:spPr>
        <p:txBody>
          <a:bodyPr wrap="square">
            <a:spAutoFit/>
          </a:bodyPr>
          <a:lstStyle/>
          <a:p>
            <a:pPr marL="457200" indent="-457200">
              <a:buClr>
                <a:srgbClr val="056DB6"/>
              </a:buClr>
              <a:buFont typeface="+mj-lt"/>
              <a:buAutoNum type="arabicPeriod"/>
            </a:pPr>
            <a:r>
              <a:rPr lang="fi-FI" sz="2000" dirty="0"/>
              <a:t>Lasten nopeus kehittyy luonnostaan kasvun, kehityksen, leikkien ja pelien kautta.</a:t>
            </a:r>
          </a:p>
          <a:p>
            <a:pPr marL="457200" indent="-457200">
              <a:buClr>
                <a:srgbClr val="056DB6"/>
              </a:buClr>
              <a:buFont typeface="+mj-lt"/>
              <a:buAutoNum type="arabicPeriod"/>
            </a:pPr>
            <a:r>
              <a:rPr lang="fi-FI" sz="2000" dirty="0"/>
              <a:t>Nopeus kehittyy, kun suoritukset tehdään 96–100 % maksiminopeudesta.</a:t>
            </a:r>
          </a:p>
          <a:p>
            <a:pPr marL="457200" indent="-457200">
              <a:buClr>
                <a:srgbClr val="056DB6"/>
              </a:buClr>
              <a:buFont typeface="+mj-lt"/>
              <a:buAutoNum type="arabicPeriod"/>
            </a:pPr>
            <a:r>
              <a:rPr lang="fi-FI" sz="2000" dirty="0"/>
              <a:t>Suorituksen kesto on 1-6 sekuntia.</a:t>
            </a:r>
          </a:p>
          <a:p>
            <a:pPr marL="457200" indent="-457200">
              <a:buClr>
                <a:srgbClr val="056DB6"/>
              </a:buClr>
              <a:buFont typeface="+mj-lt"/>
              <a:buAutoNum type="arabicPeriod"/>
            </a:pPr>
            <a:r>
              <a:rPr lang="fi-FI" sz="2000" dirty="0"/>
              <a:t>Palautukset ovat pitkiä nopeusharjoituksissa. Lapset palautuvat kuitenkin varsin nopeasti.</a:t>
            </a:r>
          </a:p>
          <a:p>
            <a:pPr marL="457200" indent="-457200">
              <a:buClr>
                <a:srgbClr val="056DB6"/>
              </a:buClr>
              <a:buFont typeface="+mj-lt"/>
              <a:buAutoNum type="arabicPeriod"/>
            </a:pPr>
            <a:r>
              <a:rPr lang="fi-FI" sz="2000" dirty="0" err="1"/>
              <a:t>Lepojaksojen</a:t>
            </a:r>
            <a:r>
              <a:rPr lang="fi-FI" sz="2000" dirty="0"/>
              <a:t> aikana voi tehdä välineenkäsittely- tai koordinaatioharjoituksia.</a:t>
            </a:r>
          </a:p>
          <a:p>
            <a:pPr marL="457200" indent="-457200">
              <a:buClr>
                <a:srgbClr val="056DB6"/>
              </a:buClr>
              <a:buFont typeface="+mj-lt"/>
              <a:buAutoNum type="arabicPeriod"/>
            </a:pPr>
            <a:r>
              <a:rPr lang="fi-FI" sz="2000" dirty="0"/>
              <a:t>Nopeusharjoittelu toimii parhaiten levänneenä ja sijoitetaan harjoituksen alkuun.</a:t>
            </a:r>
          </a:p>
          <a:p>
            <a:pPr marL="457200" indent="-457200">
              <a:buClr>
                <a:srgbClr val="056DB6"/>
              </a:buClr>
              <a:buFont typeface="+mj-lt"/>
              <a:buAutoNum type="arabicPeriod"/>
            </a:pPr>
            <a:r>
              <a:rPr lang="fi-FI" sz="2000" dirty="0"/>
              <a:t>Väsymyksen myötä nopeus hiipuu, joten nopeusharjoittelua ei kannata tehdä runsaasti kerralla.</a:t>
            </a:r>
          </a:p>
          <a:p>
            <a:pPr marL="457200" indent="-457200">
              <a:buClr>
                <a:srgbClr val="056DB6"/>
              </a:buClr>
              <a:buFont typeface="+mj-lt"/>
              <a:buAutoNum type="arabicPeriod"/>
            </a:pPr>
            <a:r>
              <a:rPr lang="fi-FI" sz="2000" dirty="0"/>
              <a:t>Leikkimieliset kisailut ja kannustus lisäävät yrittämistä ja keskittymistä maksimaalisiin suorituksiin.</a:t>
            </a:r>
          </a:p>
        </p:txBody>
      </p:sp>
      <p:pic>
        <p:nvPicPr>
          <p:cNvPr id="8" name="Picture 7">
            <a:extLst>
              <a:ext uri="{FF2B5EF4-FFF2-40B4-BE49-F238E27FC236}">
                <a16:creationId xmlns:a16="http://schemas.microsoft.com/office/drawing/2014/main" id="{4D4374D7-3F45-4D2D-95FA-0B91E7F8A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1758" y="1490156"/>
            <a:ext cx="3219895" cy="321989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28904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523220"/>
          </a:xfrm>
          <a:prstGeom prst="rect">
            <a:avLst/>
          </a:prstGeom>
          <a:noFill/>
        </p:spPr>
        <p:txBody>
          <a:bodyPr wrap="square" rtlCol="0">
            <a:spAutoFit/>
          </a:bodyPr>
          <a:lstStyle/>
          <a:p>
            <a:r>
              <a:rPr lang="fi-FI" sz="2800" dirty="0">
                <a:solidFill>
                  <a:srgbClr val="0070C0"/>
                </a:solidFill>
              </a:rPr>
              <a:t>NOPEUDEN KEHITTYMINEN KASVUN JA KYPSYMISEN MYÖTÄ</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3" y="1652808"/>
            <a:ext cx="9418117" cy="3785652"/>
          </a:xfrm>
          <a:prstGeom prst="rect">
            <a:avLst/>
          </a:prstGeom>
        </p:spPr>
        <p:txBody>
          <a:bodyPr wrap="square">
            <a:spAutoFit/>
          </a:bodyPr>
          <a:lstStyle/>
          <a:p>
            <a:pPr marL="457200" indent="-457200">
              <a:buClr>
                <a:srgbClr val="056DB6"/>
              </a:buClr>
              <a:buFont typeface="Wingdings" panose="05000000000000000000" pitchFamily="2" charset="2"/>
              <a:buChar char="§"/>
            </a:pPr>
            <a:r>
              <a:rPr lang="fi-FI" sz="2000" dirty="0"/>
              <a:t>Hermoston kyky käsitellä ja kuljettaa informaatiota paranee iän myötä</a:t>
            </a:r>
          </a:p>
          <a:p>
            <a:pPr marL="457200" indent="-457200">
              <a:buClr>
                <a:srgbClr val="056DB6"/>
              </a:buClr>
              <a:buFont typeface="Wingdings" panose="05000000000000000000" pitchFamily="2" charset="2"/>
              <a:buChar char="§"/>
            </a:pPr>
            <a:r>
              <a:rPr lang="fi-FI" sz="2000" dirty="0"/>
              <a:t>Reaktioaika jaetaan esimotoriseen (ärsykkeestä lihasaktiivisuuden alkuun) ja motoriseen vaiheeseen (lihasaktiivisuuden alusta voimantuoton alkuun).</a:t>
            </a:r>
          </a:p>
          <a:p>
            <a:pPr marL="914400" lvl="1" indent="-457200">
              <a:buClr>
                <a:srgbClr val="056DB6"/>
              </a:buClr>
              <a:buFont typeface="Wingdings" panose="05000000000000000000" pitchFamily="2" charset="2"/>
              <a:buChar char="§"/>
            </a:pPr>
            <a:r>
              <a:rPr lang="fi-FI" sz="2000" dirty="0"/>
              <a:t>Reaktioaika lyhenee merkittävästi 6–10-vuotiailla.</a:t>
            </a:r>
          </a:p>
          <a:p>
            <a:pPr marL="914400" lvl="1" indent="-457200">
              <a:buClr>
                <a:srgbClr val="056DB6"/>
              </a:buClr>
              <a:buFont typeface="Wingdings" panose="05000000000000000000" pitchFamily="2" charset="2"/>
              <a:buChar char="§"/>
            </a:pPr>
            <a:r>
              <a:rPr lang="fi-FI" sz="2000" dirty="0"/>
              <a:t>Esimotorinen reaktioaika lyhenee murrosiän loppuun saakka</a:t>
            </a:r>
          </a:p>
          <a:p>
            <a:pPr marL="457200" indent="-457200">
              <a:buClr>
                <a:srgbClr val="056DB6"/>
              </a:buClr>
              <a:buFont typeface="Wingdings" panose="05000000000000000000" pitchFamily="2" charset="2"/>
              <a:buChar char="§"/>
            </a:pPr>
            <a:r>
              <a:rPr lang="fi-FI" sz="2000" dirty="0"/>
              <a:t>Räjähtävä nopeus kehittyy samalla tavalla kuin reaktionopeus ja on tiiviisti kytköksissä voimaominaisuuksien kehitykseen.</a:t>
            </a:r>
          </a:p>
          <a:p>
            <a:pPr marL="457200" indent="-457200">
              <a:buClr>
                <a:srgbClr val="056DB6"/>
              </a:buClr>
              <a:buFont typeface="Wingdings" panose="05000000000000000000" pitchFamily="2" charset="2"/>
              <a:buChar char="§"/>
            </a:pPr>
            <a:r>
              <a:rPr lang="fi-FI" sz="2000" dirty="0"/>
              <a:t>Lasten maksimaalinen juoksunopeus paranee tasaisesti noin 10 ikävuoteen saakka.</a:t>
            </a:r>
          </a:p>
          <a:p>
            <a:pPr marL="457200" indent="-457200">
              <a:buClr>
                <a:srgbClr val="056DB6"/>
              </a:buClr>
              <a:buFont typeface="Wingdings" panose="05000000000000000000" pitchFamily="2" charset="2"/>
              <a:buChar char="§"/>
            </a:pPr>
            <a:r>
              <a:rPr lang="fi-FI" sz="2000" dirty="0"/>
              <a:t>Poikien juoksunopeus kehittyy tyttöjä enemmän murrosiän jälkeen, johtuen askelpituuden ja askeltiheyden kehittymisestä.</a:t>
            </a:r>
          </a:p>
          <a:p>
            <a:pPr marL="457200" indent="-457200">
              <a:buClr>
                <a:srgbClr val="056DB6"/>
              </a:buClr>
              <a:buFont typeface="Wingdings" panose="05000000000000000000" pitchFamily="2" charset="2"/>
              <a:buChar char="§"/>
            </a:pPr>
            <a:r>
              <a:rPr lang="fi-FI" sz="2000" dirty="0"/>
              <a:t>Monipuolinen liikunta lapsuudessa (juokseminen, hyppääminen, heittäminen) takaa lujan perustan nopeuden kehittymiselle.</a:t>
            </a:r>
          </a:p>
        </p:txBody>
      </p:sp>
    </p:spTree>
    <p:extLst>
      <p:ext uri="{BB962C8B-B14F-4D97-AF65-F5344CB8AC3E}">
        <p14:creationId xmlns:p14="http://schemas.microsoft.com/office/powerpoint/2010/main" val="108436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485188" y="579719"/>
            <a:ext cx="8488559" cy="769441"/>
          </a:xfrm>
          <a:prstGeom prst="rect">
            <a:avLst/>
          </a:prstGeom>
          <a:noFill/>
        </p:spPr>
        <p:txBody>
          <a:bodyPr wrap="square" rtlCol="0">
            <a:spAutoFit/>
          </a:bodyPr>
          <a:lstStyle/>
          <a:p>
            <a:r>
              <a:rPr lang="fi-FI" sz="4400" dirty="0">
                <a:solidFill>
                  <a:srgbClr val="0070C0"/>
                </a:solidFill>
              </a:rPr>
              <a:t>Tavoitteet</a:t>
            </a:r>
            <a:endParaRPr lang="fi-FI" sz="44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50864" y="1773238"/>
            <a:ext cx="7418963"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sz="2400" b="1" dirty="0"/>
              <a:t>Tämän kokonaisuuden suoritettua oppija:</a:t>
            </a:r>
            <a:endParaRPr lang="fi-FI" sz="2400" dirty="0"/>
          </a:p>
          <a:p>
            <a:pPr>
              <a:buClr>
                <a:srgbClr val="056DB6"/>
              </a:buClr>
              <a:buFont typeface="Wingdings" panose="05000000000000000000" pitchFamily="2" charset="2"/>
              <a:buChar char="§"/>
            </a:pPr>
            <a:r>
              <a:rPr lang="fi-FI" sz="2400" b="1" dirty="0"/>
              <a:t>Määrittelee</a:t>
            </a:r>
            <a:r>
              <a:rPr lang="fi-FI" sz="2400" dirty="0"/>
              <a:t> lapsen </a:t>
            </a:r>
            <a:r>
              <a:rPr lang="fi-FI" sz="2400" dirty="0" err="1"/>
              <a:t>fyyisisen</a:t>
            </a:r>
            <a:r>
              <a:rPr lang="fi-FI" sz="2400" dirty="0"/>
              <a:t> harjoittelun periaatteet ja perusteet</a:t>
            </a:r>
          </a:p>
          <a:p>
            <a:pPr>
              <a:buClr>
                <a:srgbClr val="056DB6"/>
              </a:buClr>
              <a:buFont typeface="Wingdings" panose="05000000000000000000" pitchFamily="2" charset="2"/>
              <a:buChar char="§"/>
            </a:pPr>
            <a:r>
              <a:rPr lang="fi-FI" sz="2400" b="1" dirty="0"/>
              <a:t>Tunnistaa</a:t>
            </a:r>
            <a:r>
              <a:rPr lang="fi-FI" sz="2400" dirty="0"/>
              <a:t> tekijöitä, jotka vaikuttavat lapsen fyysisen harjoittelun kehittämiseen</a:t>
            </a:r>
          </a:p>
          <a:p>
            <a:endParaRPr lang="fi-FI" sz="2400" dirty="0"/>
          </a:p>
          <a:p>
            <a:pPr marL="0" indent="0">
              <a:buNone/>
            </a:pPr>
            <a:endParaRPr lang="fi-FI" sz="2400" dirty="0"/>
          </a:p>
          <a:p>
            <a:pPr marL="0" indent="0">
              <a:buNone/>
            </a:pPr>
            <a:endParaRPr lang="fi-FI" sz="2400" dirty="0"/>
          </a:p>
          <a:p>
            <a:endParaRPr lang="fi-FI" sz="2400" dirty="0"/>
          </a:p>
        </p:txBody>
      </p:sp>
      <p:pic>
        <p:nvPicPr>
          <p:cNvPr id="8" name="Picture 7">
            <a:extLst>
              <a:ext uri="{FF2B5EF4-FFF2-40B4-BE49-F238E27FC236}">
                <a16:creationId xmlns:a16="http://schemas.microsoft.com/office/drawing/2014/main" id="{FA35E6AD-DFCC-4502-A2B8-551AAC301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42375" y="2036618"/>
            <a:ext cx="3262745" cy="32627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427A45EC-0B25-4627-A1A1-9A054027E97F}"/>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74323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523220"/>
          </a:xfrm>
          <a:prstGeom prst="rect">
            <a:avLst/>
          </a:prstGeom>
          <a:noFill/>
        </p:spPr>
        <p:txBody>
          <a:bodyPr wrap="square" rtlCol="0">
            <a:spAutoFit/>
          </a:bodyPr>
          <a:lstStyle/>
          <a:p>
            <a:r>
              <a:rPr lang="fi-FI" sz="2800" dirty="0">
                <a:solidFill>
                  <a:srgbClr val="0070C0"/>
                </a:solidFill>
              </a:rPr>
              <a:t>NOPEUDEN KEHITTYMINEN KASVUN JA KYPSYMISEN MYÖTÄ</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3" y="1298865"/>
            <a:ext cx="9418117" cy="4493538"/>
          </a:xfrm>
          <a:prstGeom prst="rect">
            <a:avLst/>
          </a:prstGeom>
        </p:spPr>
        <p:txBody>
          <a:bodyPr wrap="square">
            <a:spAutoFit/>
          </a:bodyPr>
          <a:lstStyle/>
          <a:p>
            <a:pPr marL="457200" indent="-457200">
              <a:buClr>
                <a:srgbClr val="056DB6"/>
              </a:buClr>
              <a:buFont typeface="Wingdings" panose="05000000000000000000" pitchFamily="2" charset="2"/>
              <a:buChar char="§"/>
            </a:pPr>
            <a:r>
              <a:rPr lang="fi-FI" sz="2200" dirty="0"/>
              <a:t>Hermoston kyky käsitellä ja kuljettaa informaatiota paranee iän myötä</a:t>
            </a:r>
          </a:p>
          <a:p>
            <a:pPr marL="457200" indent="-457200">
              <a:buClr>
                <a:srgbClr val="056DB6"/>
              </a:buClr>
              <a:buFont typeface="Wingdings" panose="05000000000000000000" pitchFamily="2" charset="2"/>
              <a:buChar char="§"/>
            </a:pPr>
            <a:r>
              <a:rPr lang="fi-FI" sz="2200" dirty="0"/>
              <a:t>Reaktioaika jaetaan esimotoriseen (ärsykkeestä lihasaktiivisuuden alkuun) ja motoriseen vaiheeseen (lihasaktiivisuuden alusta voimantuoton alkuun).</a:t>
            </a:r>
          </a:p>
          <a:p>
            <a:pPr marL="914400" lvl="1" indent="-457200">
              <a:buClr>
                <a:srgbClr val="056DB6"/>
              </a:buClr>
              <a:buFont typeface="Wingdings" panose="05000000000000000000" pitchFamily="2" charset="2"/>
              <a:buChar char="§"/>
            </a:pPr>
            <a:r>
              <a:rPr lang="fi-FI" sz="2200" dirty="0"/>
              <a:t>Reaktioaika lyhenee merkittävästi 6–10-vuotiailla.</a:t>
            </a:r>
          </a:p>
          <a:p>
            <a:pPr marL="914400" lvl="1" indent="-457200">
              <a:buClr>
                <a:srgbClr val="056DB6"/>
              </a:buClr>
              <a:buFont typeface="Wingdings" panose="05000000000000000000" pitchFamily="2" charset="2"/>
              <a:buChar char="§"/>
            </a:pPr>
            <a:r>
              <a:rPr lang="fi-FI" sz="2200" dirty="0"/>
              <a:t>Esimotorinen reaktioaika lyhenee murrosiän loppuun saakka</a:t>
            </a:r>
          </a:p>
          <a:p>
            <a:pPr marL="457200" indent="-457200">
              <a:buClr>
                <a:srgbClr val="056DB6"/>
              </a:buClr>
              <a:buFont typeface="Wingdings" panose="05000000000000000000" pitchFamily="2" charset="2"/>
              <a:buChar char="§"/>
            </a:pPr>
            <a:r>
              <a:rPr lang="fi-FI" sz="2200" dirty="0"/>
              <a:t>Räjähtävä nopeus kehittyy samalla tavalla kuin reaktionopeus ja on tiiviisti kytköksissä voimaominaisuuksien kehitykseen.</a:t>
            </a:r>
          </a:p>
          <a:p>
            <a:pPr marL="457200" indent="-457200">
              <a:buClr>
                <a:srgbClr val="056DB6"/>
              </a:buClr>
              <a:buFont typeface="Wingdings" panose="05000000000000000000" pitchFamily="2" charset="2"/>
              <a:buChar char="§"/>
            </a:pPr>
            <a:r>
              <a:rPr lang="fi-FI" sz="2200" dirty="0"/>
              <a:t>Lasten maksimaalinen juoksunopeus paranee tasaisesti noin 10 ikävuoteen saakka.</a:t>
            </a:r>
          </a:p>
          <a:p>
            <a:pPr marL="457200" indent="-457200">
              <a:buClr>
                <a:srgbClr val="056DB6"/>
              </a:buClr>
              <a:buFont typeface="Wingdings" panose="05000000000000000000" pitchFamily="2" charset="2"/>
              <a:buChar char="§"/>
            </a:pPr>
            <a:r>
              <a:rPr lang="fi-FI" sz="2200" dirty="0"/>
              <a:t>Poikien juoksunopeus kehittyy tyttöjä enemmän murrosiän jälkeen, johtuen askelpituuden ja askeltiheyden kehittymisestä.</a:t>
            </a:r>
          </a:p>
          <a:p>
            <a:pPr marL="457200" indent="-457200">
              <a:buClr>
                <a:srgbClr val="056DB6"/>
              </a:buClr>
              <a:buFont typeface="Wingdings" panose="05000000000000000000" pitchFamily="2" charset="2"/>
              <a:buChar char="§"/>
            </a:pPr>
            <a:r>
              <a:rPr lang="fi-FI" sz="2200" dirty="0"/>
              <a:t>Monipuolinen liikunta lapsuudessa (juokseminen, hyppääminen, heittäminen) takaa lujan perustan nopeuden kehittymiselle.</a:t>
            </a:r>
          </a:p>
        </p:txBody>
      </p:sp>
    </p:spTree>
    <p:extLst>
      <p:ext uri="{BB962C8B-B14F-4D97-AF65-F5344CB8AC3E}">
        <p14:creationId xmlns:p14="http://schemas.microsoft.com/office/powerpoint/2010/main" val="418991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421633"/>
            <a:ext cx="9254346" cy="954107"/>
          </a:xfrm>
          <a:prstGeom prst="rect">
            <a:avLst/>
          </a:prstGeom>
          <a:noFill/>
        </p:spPr>
        <p:txBody>
          <a:bodyPr wrap="square" rtlCol="0">
            <a:spAutoFit/>
          </a:bodyPr>
          <a:lstStyle/>
          <a:p>
            <a:r>
              <a:rPr lang="fi-FI" sz="2800" dirty="0">
                <a:solidFill>
                  <a:srgbClr val="0070C0"/>
                </a:solidFill>
              </a:rPr>
              <a:t>JUOKSEMISEN, HYPPÄÄMISEN JA HEITTÄMISEN LIIKEMALLIEN KEHITTYMINEN</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816553" y="1652808"/>
            <a:ext cx="9418117" cy="4401205"/>
          </a:xfrm>
          <a:prstGeom prst="rect">
            <a:avLst/>
          </a:prstGeom>
        </p:spPr>
        <p:txBody>
          <a:bodyPr wrap="square">
            <a:spAutoFit/>
          </a:bodyPr>
          <a:lstStyle/>
          <a:p>
            <a:pPr>
              <a:buClr>
                <a:srgbClr val="056DB6"/>
              </a:buClr>
            </a:pPr>
            <a:r>
              <a:rPr lang="fi-FI" sz="2000" b="1" dirty="0"/>
              <a:t>Juoksun Kehittyminen</a:t>
            </a:r>
          </a:p>
          <a:p>
            <a:pPr marL="457200" indent="-457200">
              <a:buClr>
                <a:srgbClr val="056DB6"/>
              </a:buClr>
              <a:buFont typeface="Wingdings" panose="05000000000000000000" pitchFamily="2" charset="2"/>
              <a:buChar char="§"/>
            </a:pPr>
            <a:r>
              <a:rPr lang="fi-FI" sz="2000" dirty="0"/>
              <a:t>2-3-vuotiailla juoksu on epäsäännöllistä, ilman lentovaihetta.</a:t>
            </a:r>
          </a:p>
          <a:p>
            <a:pPr marL="457200" indent="-457200">
              <a:buClr>
                <a:srgbClr val="056DB6"/>
              </a:buClr>
              <a:buFont typeface="Wingdings" panose="05000000000000000000" pitchFamily="2" charset="2"/>
              <a:buChar char="§"/>
            </a:pPr>
            <a:r>
              <a:rPr lang="fi-FI" sz="2000" dirty="0"/>
              <a:t>4-5-vuotiailla askelpituus paranee ja juoksuun tulee lentovaihe.</a:t>
            </a:r>
          </a:p>
          <a:p>
            <a:pPr marL="457200" indent="-457200">
              <a:buClr>
                <a:srgbClr val="056DB6"/>
              </a:buClr>
              <a:buFont typeface="Wingdings" panose="05000000000000000000" pitchFamily="2" charset="2"/>
              <a:buChar char="§"/>
            </a:pPr>
            <a:r>
              <a:rPr lang="fi-FI" sz="2000" dirty="0"/>
              <a:t>Kouluikäisillä juoksu on kehittynyttä, pitkä askel ja selkeä lentovaihe.</a:t>
            </a:r>
          </a:p>
          <a:p>
            <a:pPr marL="457200" indent="-457200">
              <a:buClr>
                <a:srgbClr val="056DB6"/>
              </a:buClr>
              <a:buFont typeface="Wingdings" panose="05000000000000000000" pitchFamily="2" charset="2"/>
              <a:buChar char="§"/>
            </a:pPr>
            <a:endParaRPr lang="fi-FI" sz="2000" dirty="0"/>
          </a:p>
          <a:p>
            <a:pPr>
              <a:buClr>
                <a:srgbClr val="056DB6"/>
              </a:buClr>
            </a:pPr>
            <a:r>
              <a:rPr lang="fi-FI" sz="2000" b="1" dirty="0"/>
              <a:t>Heittämisen kehittyminen</a:t>
            </a:r>
          </a:p>
          <a:p>
            <a:pPr marL="457200" indent="-457200">
              <a:buClr>
                <a:srgbClr val="056DB6"/>
              </a:buClr>
              <a:buFont typeface="Wingdings" panose="05000000000000000000" pitchFamily="2" charset="2"/>
              <a:buChar char="§"/>
            </a:pPr>
            <a:r>
              <a:rPr lang="fi-FI" sz="2000" dirty="0"/>
              <a:t>Pienillä lapsilla heittäminen tapahtuu pelkällä kädellä, ilman vartalon osallistumista.</a:t>
            </a:r>
          </a:p>
          <a:p>
            <a:pPr marL="457200" indent="-457200">
              <a:buClr>
                <a:srgbClr val="056DB6"/>
              </a:buClr>
              <a:buFont typeface="Wingdings" panose="05000000000000000000" pitchFamily="2" charset="2"/>
              <a:buChar char="§"/>
            </a:pPr>
            <a:r>
              <a:rPr lang="fi-FI" sz="2000" dirty="0"/>
              <a:t>Seuraavassa vaiheessa vartalo kääntyy heittosuuntaan, ja käsi heittää korkealta.</a:t>
            </a:r>
          </a:p>
          <a:p>
            <a:pPr marL="457200" indent="-457200">
              <a:buClr>
                <a:srgbClr val="056DB6"/>
              </a:buClr>
              <a:buFont typeface="Wingdings" panose="05000000000000000000" pitchFamily="2" charset="2"/>
              <a:buChar char="§"/>
            </a:pPr>
            <a:r>
              <a:rPr lang="fi-FI" sz="2000" dirty="0"/>
              <a:t>Kehittyneessä heitossa vartalo ja vastakkainen jalka osallistuvat heittoon.</a:t>
            </a:r>
          </a:p>
          <a:p>
            <a:pPr>
              <a:buClr>
                <a:srgbClr val="056DB6"/>
              </a:buClr>
            </a:pPr>
            <a:endParaRPr lang="fi-FI" sz="2000" b="1" dirty="0"/>
          </a:p>
          <a:p>
            <a:pPr>
              <a:buClr>
                <a:srgbClr val="056DB6"/>
              </a:buClr>
            </a:pPr>
            <a:r>
              <a:rPr lang="fi-FI" sz="2000" b="1" dirty="0"/>
              <a:t>Hyppäämisen kehittyminen (kahden jalan ponnistus)</a:t>
            </a:r>
          </a:p>
          <a:p>
            <a:pPr marL="457200" indent="-457200">
              <a:buClr>
                <a:srgbClr val="056DB6"/>
              </a:buClr>
              <a:buFont typeface="Wingdings" panose="05000000000000000000" pitchFamily="2" charset="2"/>
              <a:buChar char="§"/>
            </a:pPr>
            <a:r>
              <a:rPr lang="fi-FI" sz="2000" dirty="0"/>
              <a:t>Aluksi ponnistus tapahtuu suorilta jaloilta, kädet eivät avusta.</a:t>
            </a:r>
          </a:p>
          <a:p>
            <a:pPr marL="457200" indent="-457200">
              <a:buClr>
                <a:srgbClr val="056DB6"/>
              </a:buClr>
              <a:buFont typeface="Wingdings" panose="05000000000000000000" pitchFamily="2" charset="2"/>
              <a:buChar char="§"/>
            </a:pPr>
            <a:r>
              <a:rPr lang="fi-FI" sz="2000" dirty="0"/>
              <a:t>Vähitellen ponnistus tapahtuu alempaa ja kädet avustavat.</a:t>
            </a:r>
          </a:p>
          <a:p>
            <a:pPr marL="457200" indent="-457200">
              <a:buClr>
                <a:srgbClr val="056DB6"/>
              </a:buClr>
              <a:buFont typeface="Wingdings" panose="05000000000000000000" pitchFamily="2" charset="2"/>
              <a:buChar char="§"/>
            </a:pPr>
            <a:r>
              <a:rPr lang="fi-FI" sz="2000" dirty="0"/>
              <a:t>Kouluikäiset ponnistavat syvästä asennosta, kädet koordinoidusti mukana.</a:t>
            </a:r>
          </a:p>
        </p:txBody>
      </p:sp>
    </p:spTree>
    <p:extLst>
      <p:ext uri="{BB962C8B-B14F-4D97-AF65-F5344CB8AC3E}">
        <p14:creationId xmlns:p14="http://schemas.microsoft.com/office/powerpoint/2010/main" val="296828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NÄKÖKULMIA LASTEN NOPEUSHARJOITTELUUN</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5" y="1316038"/>
            <a:ext cx="7801607" cy="5016758"/>
          </a:xfrm>
          <a:prstGeom prst="rect">
            <a:avLst/>
          </a:prstGeom>
        </p:spPr>
        <p:txBody>
          <a:bodyPr wrap="square">
            <a:spAutoFit/>
          </a:bodyPr>
          <a:lstStyle/>
          <a:p>
            <a:pPr marL="457200" indent="-457200">
              <a:buClr>
                <a:srgbClr val="056DB6"/>
              </a:buClr>
              <a:buAutoNum type="arabicPeriod"/>
            </a:pPr>
            <a:r>
              <a:rPr lang="fi-FI" sz="2000" dirty="0"/>
              <a:t>Perusliikuntataitojen hallinta luo vahvan perustan nopeuden kehittymiselle. </a:t>
            </a:r>
          </a:p>
          <a:p>
            <a:pPr marL="457200" indent="-457200">
              <a:buClr>
                <a:srgbClr val="056DB6"/>
              </a:buClr>
              <a:buAutoNum type="arabicPeriod"/>
            </a:pPr>
            <a:r>
              <a:rPr lang="fi-FI" sz="2000" dirty="0"/>
              <a:t>Hermoston kehittyminen näyttelee tärkeää roolia nopeuden keittymisessä</a:t>
            </a:r>
          </a:p>
          <a:p>
            <a:pPr marL="457200" indent="-457200">
              <a:buClr>
                <a:srgbClr val="056DB6"/>
              </a:buClr>
              <a:buAutoNum type="arabicPeriod"/>
            </a:pPr>
            <a:r>
              <a:rPr lang="fi-FI" sz="2000" dirty="0"/>
              <a:t>Biologinen kasvu ja kypsyminen vaikuttavat lapsen nopeuspotentiaaliin. </a:t>
            </a:r>
          </a:p>
          <a:p>
            <a:pPr marL="457200" indent="-457200">
              <a:buClr>
                <a:srgbClr val="056DB6"/>
              </a:buClr>
              <a:buAutoNum type="arabicPeriod"/>
            </a:pPr>
            <a:r>
              <a:rPr lang="fi-FI" sz="2000" dirty="0"/>
              <a:t>Voima- ja </a:t>
            </a:r>
            <a:r>
              <a:rPr lang="fi-FI" sz="2000" dirty="0" err="1"/>
              <a:t>tehoharjoittelu</a:t>
            </a:r>
            <a:r>
              <a:rPr lang="fi-FI" sz="2000" dirty="0"/>
              <a:t> voivat parantaa lapsen kykyä tuottaa lihasvoimaa ja tehoa, mitkä molemmat ovat oleellisia nopeuden kannalta. </a:t>
            </a:r>
          </a:p>
          <a:p>
            <a:pPr marL="457200" indent="-457200">
              <a:buClr>
                <a:srgbClr val="056DB6"/>
              </a:buClr>
              <a:buAutoNum type="arabicPeriod"/>
            </a:pPr>
            <a:r>
              <a:rPr lang="fi-FI" sz="2000" dirty="0"/>
              <a:t>Koordinaatio- ja ketteryysharjoittelulla edistetään kehon hallintaa. Eri suuntiin tapahtuva ketteryysharjoittelu on nopeuden kehittymisen kannalta hyväksi.</a:t>
            </a:r>
          </a:p>
          <a:p>
            <a:pPr marL="457200" indent="-457200">
              <a:buClr>
                <a:srgbClr val="056DB6"/>
              </a:buClr>
              <a:buAutoNum type="arabicPeriod"/>
            </a:pPr>
            <a:r>
              <a:rPr lang="fi-FI" sz="2000" dirty="0"/>
              <a:t>Oikean suoritustekniikan oppiminen jo alusta alkaen on tärkeää. </a:t>
            </a:r>
          </a:p>
          <a:p>
            <a:pPr marL="457200" indent="-457200">
              <a:buClr>
                <a:srgbClr val="056DB6"/>
              </a:buClr>
              <a:buAutoNum type="arabicPeriod"/>
            </a:pPr>
            <a:r>
              <a:rPr lang="fi-FI" sz="2000" dirty="0"/>
              <a:t>Leikki ja hauskuus kuuluvat jokaiseen lapsen nopeusharjoitukseen. </a:t>
            </a:r>
          </a:p>
          <a:p>
            <a:pPr marL="457200" indent="-457200">
              <a:buClr>
                <a:srgbClr val="056DB6"/>
              </a:buClr>
              <a:buAutoNum type="arabicPeriod"/>
            </a:pPr>
            <a:r>
              <a:rPr lang="fi-FI" sz="2000" dirty="0"/>
              <a:t>Tärkeintä on se, että mahdollisimman moni lapsi on aktiivinen ja motivoitunut liikkumaan.</a:t>
            </a:r>
          </a:p>
        </p:txBody>
      </p:sp>
      <p:pic>
        <p:nvPicPr>
          <p:cNvPr id="7" name="Picture 6">
            <a:extLst>
              <a:ext uri="{FF2B5EF4-FFF2-40B4-BE49-F238E27FC236}">
                <a16:creationId xmlns:a16="http://schemas.microsoft.com/office/drawing/2014/main" id="{453BC020-12CC-4870-A242-67FC45B2D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9721" y="1725143"/>
            <a:ext cx="3174448" cy="31744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7894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707523" y="1382071"/>
            <a:ext cx="6993267"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Millaisia havaintoja olette tehneet valmennettavienne perusliikuntataidoista? </a:t>
            </a:r>
          </a:p>
          <a:p>
            <a:pPr>
              <a:buClr>
                <a:srgbClr val="056DB6"/>
              </a:buClr>
              <a:buFont typeface="Wingdings" panose="05000000000000000000" pitchFamily="2" charset="2"/>
              <a:buChar char="§"/>
            </a:pPr>
            <a:r>
              <a:rPr lang="fi-FI" dirty="0"/>
              <a:t>Millaista nopeutta lajissanne vaaditaan? </a:t>
            </a:r>
          </a:p>
          <a:p>
            <a:pPr>
              <a:buClr>
                <a:srgbClr val="056DB6"/>
              </a:buClr>
              <a:buFont typeface="Wingdings" panose="05000000000000000000" pitchFamily="2" charset="2"/>
              <a:buChar char="§"/>
            </a:pPr>
            <a:r>
              <a:rPr lang="fi-FI" dirty="0"/>
              <a:t>Millaisia ovat koordinaatio- ja ketteryysharjoitteenne, joissa tavoitteena on myös nopeuden kehittäminen?</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409370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1035585" y="1382071"/>
            <a:ext cx="6191479"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Mitä havaintoja teet valmennettaviesi juoksu-, hyppy – ja heittotekniikoista? </a:t>
            </a:r>
          </a:p>
          <a:p>
            <a:pPr>
              <a:buClr>
                <a:srgbClr val="056DB6"/>
              </a:buClr>
              <a:buFont typeface="Wingdings" panose="05000000000000000000" pitchFamily="2" charset="2"/>
              <a:buChar char="§"/>
            </a:pPr>
            <a:r>
              <a:rPr lang="fi-FI" dirty="0"/>
              <a:t>Mikä on lasten mielestä mukavin leikki, joka mielestäsi toimii hyvin nopeusharjoituksena?</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358" y="1161734"/>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37053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5093061" cy="954107"/>
          </a:xfrm>
          <a:prstGeom prst="rect">
            <a:avLst/>
          </a:prstGeom>
        </p:spPr>
        <p:txBody>
          <a:bodyPr wrap="none">
            <a:spAutoFit/>
          </a:bodyPr>
          <a:lstStyle/>
          <a:p>
            <a:r>
              <a:rPr lang="fi-FI" sz="2800" dirty="0">
                <a:solidFill>
                  <a:schemeClr val="bg1"/>
                </a:solidFill>
              </a:rPr>
              <a:t>Klikkaa kuvaa aloittaaksesi 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https://quizizz.com/embed/quiz/669d5612c8c66c1f8ab3dd0f</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32831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LASTEN LIIKKUVUUSHARJOITTELU</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5" y="1316038"/>
            <a:ext cx="6677887" cy="3785652"/>
          </a:xfrm>
          <a:prstGeom prst="rect">
            <a:avLst/>
          </a:prstGeom>
        </p:spPr>
        <p:txBody>
          <a:bodyPr wrap="square">
            <a:spAutoFit/>
          </a:bodyPr>
          <a:lstStyle/>
          <a:p>
            <a:pPr marL="457200" indent="-457200">
              <a:buClr>
                <a:srgbClr val="056DB6"/>
              </a:buClr>
              <a:buAutoNum type="arabicPeriod"/>
            </a:pPr>
            <a:r>
              <a:rPr lang="fi-FI" sz="2400" dirty="0"/>
              <a:t>Passiivinen elämäntyyli ja yksipuolinen lajiharjoittelu heikentävät liikkuvuutta.</a:t>
            </a:r>
          </a:p>
          <a:p>
            <a:pPr marL="457200" indent="-457200">
              <a:buClr>
                <a:srgbClr val="056DB6"/>
              </a:buClr>
              <a:buAutoNum type="arabicPeriod"/>
            </a:pPr>
            <a:r>
              <a:rPr lang="fi-FI" sz="2400" dirty="0"/>
              <a:t>Liikkuvuus on luontainen taito, joka heikkenee iän myötä.</a:t>
            </a:r>
          </a:p>
          <a:p>
            <a:pPr marL="457200" indent="-457200">
              <a:buClr>
                <a:srgbClr val="056DB6"/>
              </a:buClr>
              <a:buAutoNum type="arabicPeriod"/>
            </a:pPr>
            <a:r>
              <a:rPr lang="fi-FI" sz="2400" dirty="0"/>
              <a:t>Yleisliikunta on tärkeä osa liikkuvuuden kehittämistä.</a:t>
            </a:r>
          </a:p>
          <a:p>
            <a:pPr marL="457200" indent="-457200">
              <a:buClr>
                <a:srgbClr val="056DB6"/>
              </a:buClr>
              <a:buAutoNum type="arabicPeriod"/>
            </a:pPr>
            <a:r>
              <a:rPr lang="fi-FI" sz="2400" dirty="0"/>
              <a:t>Kasvuikäisten liikkuvuusvalmennuksessa hyödynnetään lapsen luontaista oppimista.</a:t>
            </a:r>
          </a:p>
          <a:p>
            <a:pPr marL="457200" indent="-457200">
              <a:buClr>
                <a:srgbClr val="056DB6"/>
              </a:buClr>
              <a:buAutoNum type="arabicPeriod"/>
            </a:pPr>
            <a:r>
              <a:rPr lang="fi-FI" sz="2400" dirty="0"/>
              <a:t>Liikkuvuuden kehittäminen on investointi tulevaisuuteen.</a:t>
            </a:r>
          </a:p>
        </p:txBody>
      </p:sp>
      <p:pic>
        <p:nvPicPr>
          <p:cNvPr id="8" name="Picture 7">
            <a:extLst>
              <a:ext uri="{FF2B5EF4-FFF2-40B4-BE49-F238E27FC236}">
                <a16:creationId xmlns:a16="http://schemas.microsoft.com/office/drawing/2014/main" id="{17DE2487-6515-4106-B319-0AD732E408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5385" y="1316038"/>
            <a:ext cx="2883359" cy="3707176"/>
          </a:xfrm>
          <a:prstGeom prst="rect">
            <a:avLst/>
          </a:prstGeom>
          <a:ln>
            <a:noFill/>
          </a:ln>
          <a:effectLst>
            <a:softEdge rad="112500"/>
          </a:effectLst>
        </p:spPr>
      </p:pic>
    </p:spTree>
    <p:extLst>
      <p:ext uri="{BB962C8B-B14F-4D97-AF65-F5344CB8AC3E}">
        <p14:creationId xmlns:p14="http://schemas.microsoft.com/office/powerpoint/2010/main" val="28951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LIIKKUVUUSHARJOITTELU KASVUPYRÄHDYKSEN AIKANA</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5" y="1316038"/>
            <a:ext cx="7316865" cy="4893647"/>
          </a:xfrm>
          <a:prstGeom prst="rect">
            <a:avLst/>
          </a:prstGeom>
        </p:spPr>
        <p:txBody>
          <a:bodyPr wrap="square">
            <a:spAutoFit/>
          </a:bodyPr>
          <a:lstStyle/>
          <a:p>
            <a:pPr>
              <a:buClr>
                <a:srgbClr val="056DB6"/>
              </a:buClr>
            </a:pPr>
            <a:r>
              <a:rPr lang="fi-FI" sz="2400" dirty="0"/>
              <a:t>Haasteet:</a:t>
            </a:r>
          </a:p>
          <a:p>
            <a:pPr marL="457200" indent="-457200">
              <a:buClr>
                <a:srgbClr val="056DB6"/>
              </a:buClr>
              <a:buFont typeface="Wingdings" panose="05000000000000000000" pitchFamily="2" charset="2"/>
              <a:buChar char="§"/>
            </a:pPr>
            <a:r>
              <a:rPr lang="fi-FI" sz="2400" dirty="0"/>
              <a:t>Motoristen taitojen heikkeneminen ja kömpelyys</a:t>
            </a:r>
          </a:p>
          <a:p>
            <a:pPr marL="457200" indent="-457200">
              <a:buClr>
                <a:srgbClr val="056DB6"/>
              </a:buClr>
              <a:buFont typeface="Wingdings" panose="05000000000000000000" pitchFamily="2" charset="2"/>
              <a:buChar char="§"/>
            </a:pPr>
            <a:r>
              <a:rPr lang="fi-FI" sz="2400" dirty="0"/>
              <a:t>Itsetunnon lasku</a:t>
            </a:r>
          </a:p>
          <a:p>
            <a:pPr marL="457200" indent="-457200">
              <a:buClr>
                <a:srgbClr val="056DB6"/>
              </a:buClr>
              <a:buFont typeface="Wingdings" panose="05000000000000000000" pitchFamily="2" charset="2"/>
              <a:buChar char="§"/>
            </a:pPr>
            <a:r>
              <a:rPr lang="fi-FI" sz="2400" dirty="0"/>
              <a:t>Liikuntataitojen vaikeutuminen</a:t>
            </a:r>
          </a:p>
          <a:p>
            <a:pPr>
              <a:buClr>
                <a:srgbClr val="056DB6"/>
              </a:buClr>
            </a:pPr>
            <a:r>
              <a:rPr lang="fi-FI" sz="2400" dirty="0"/>
              <a:t>Ratkaisut:</a:t>
            </a:r>
          </a:p>
          <a:p>
            <a:pPr marL="457200" indent="-457200">
              <a:buClr>
                <a:srgbClr val="056DB6"/>
              </a:buClr>
              <a:buAutoNum type="arabicPeriod"/>
            </a:pPr>
            <a:r>
              <a:rPr lang="fi-FI" sz="2400" dirty="0"/>
              <a:t>Liikuntaharrastusten aloittaminen ja harjoittelu jo varhain</a:t>
            </a:r>
          </a:p>
          <a:p>
            <a:pPr marL="457200" indent="-457200">
              <a:buClr>
                <a:srgbClr val="056DB6"/>
              </a:buClr>
              <a:buAutoNum type="arabicPeriod"/>
            </a:pPr>
            <a:r>
              <a:rPr lang="fi-FI" sz="2400" dirty="0"/>
              <a:t>Yleisten liikemallien hallitseminen ennen kasvupyrähdystä</a:t>
            </a:r>
          </a:p>
          <a:p>
            <a:pPr marL="457200" indent="-457200">
              <a:buClr>
                <a:srgbClr val="056DB6"/>
              </a:buClr>
              <a:buAutoNum type="arabicPeriod"/>
            </a:pPr>
            <a:r>
              <a:rPr lang="fi-FI" sz="2400" b="1" dirty="0"/>
              <a:t>Säännöllinen liikkuvuusharjoittelu</a:t>
            </a:r>
          </a:p>
          <a:p>
            <a:pPr marL="457200" indent="-457200">
              <a:buClr>
                <a:srgbClr val="056DB6"/>
              </a:buClr>
              <a:buAutoNum type="arabicPeriod"/>
            </a:pPr>
            <a:r>
              <a:rPr lang="fi-FI" sz="2400" b="1" dirty="0"/>
              <a:t>Heikkojen lenkkien vahvistaminen</a:t>
            </a:r>
          </a:p>
          <a:p>
            <a:pPr marL="457200" indent="-457200">
              <a:buClr>
                <a:srgbClr val="056DB6"/>
              </a:buClr>
              <a:buAutoNum type="arabicPeriod"/>
            </a:pPr>
            <a:r>
              <a:rPr lang="fi-FI" sz="2400" b="1" dirty="0"/>
              <a:t>Liikkuvuuden testaaminen ja yksilöllisen harjoittelusuunnitelman laatiminen</a:t>
            </a:r>
          </a:p>
        </p:txBody>
      </p:sp>
      <p:pic>
        <p:nvPicPr>
          <p:cNvPr id="14" name="Picture 13">
            <a:extLst>
              <a:ext uri="{FF2B5EF4-FFF2-40B4-BE49-F238E27FC236}">
                <a16:creationId xmlns:a16="http://schemas.microsoft.com/office/drawing/2014/main" id="{D5759311-57D2-4B25-BCC7-7C0983BF7F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7060" y="1906148"/>
            <a:ext cx="3530848" cy="35308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7541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PITÄÄKÖ VENYTYKSEN SATTUA OLLAKSEEN TEHOKAS?</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1014161" y="1098810"/>
            <a:ext cx="9254346" cy="4893647"/>
          </a:xfrm>
          <a:prstGeom prst="rect">
            <a:avLst/>
          </a:prstGeom>
        </p:spPr>
        <p:txBody>
          <a:bodyPr wrap="square">
            <a:spAutoFit/>
          </a:bodyPr>
          <a:lstStyle/>
          <a:p>
            <a:pPr marL="457200" indent="-457200">
              <a:buClr>
                <a:srgbClr val="056DB6"/>
              </a:buClr>
              <a:buAutoNum type="arabicPeriod"/>
            </a:pPr>
            <a:r>
              <a:rPr lang="fi-FI" sz="2400" dirty="0"/>
              <a:t>Lasten ei välttämättä tarvitse tehdä venytyksiä sanan varsinaisessa merkityksessä saavuttaakseen hyvän liikkuvuuden. </a:t>
            </a:r>
          </a:p>
          <a:p>
            <a:pPr marL="457200" indent="-457200">
              <a:buClr>
                <a:srgbClr val="056DB6"/>
              </a:buClr>
              <a:buAutoNum type="arabicPeriod"/>
            </a:pPr>
            <a:r>
              <a:rPr lang="fi-FI" sz="2400" dirty="0"/>
              <a:t>Äärimmäisen hyvä venyvyys saattaa edellyttää suurivolyymista venyttelyharjoittelua, mutta sellaista tarvitsee vain pieni osa kilpaurheilijoista tai sirkustaiteilijoista. </a:t>
            </a:r>
          </a:p>
          <a:p>
            <a:pPr marL="457200" indent="-457200">
              <a:buClr>
                <a:srgbClr val="056DB6"/>
              </a:buClr>
              <a:buAutoNum type="arabicPeriod"/>
            </a:pPr>
            <a:r>
              <a:rPr lang="fi-FI" sz="2400" dirty="0"/>
              <a:t>Normaalin liikkuvuuden kehittämisessä ja ylläpitämisessä tärkeimmässä roolissa ovat laajat liikeradat, joita tehdään osana kaikkea liikkumista. </a:t>
            </a:r>
          </a:p>
          <a:p>
            <a:pPr marL="457200" indent="-457200">
              <a:buClr>
                <a:srgbClr val="056DB6"/>
              </a:buClr>
              <a:buAutoNum type="arabicPeriod"/>
            </a:pPr>
            <a:r>
              <a:rPr lang="fi-FI" sz="2400" dirty="0"/>
              <a:t>Jos kuitenkin halutaan tehdä venytyksiä, niiden tekeminen ei missään iässä perustu kipuun.</a:t>
            </a:r>
          </a:p>
          <a:p>
            <a:pPr marL="457200" indent="-457200">
              <a:buClr>
                <a:srgbClr val="056DB6"/>
              </a:buClr>
              <a:buAutoNum type="arabicPeriod"/>
            </a:pPr>
            <a:r>
              <a:rPr lang="fi-FI" sz="2400" dirty="0"/>
              <a:t>Lasten liikkuvuusharjoittelu on oman lihastyön kautta tapahtuvaa kehon liikettä. Näin lihaskudokset opetetaan toimimaan tehokkaasti laajoilla liikeradoilla erilaisissa motorisissa haasteissa. </a:t>
            </a:r>
          </a:p>
        </p:txBody>
      </p:sp>
    </p:spTree>
    <p:extLst>
      <p:ext uri="{BB962C8B-B14F-4D97-AF65-F5344CB8AC3E}">
        <p14:creationId xmlns:p14="http://schemas.microsoft.com/office/powerpoint/2010/main" val="269119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LASTEN LIIKKUVUUDEN TESTAAMINEN</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5" y="1316038"/>
            <a:ext cx="6490600" cy="3785652"/>
          </a:xfrm>
          <a:prstGeom prst="rect">
            <a:avLst/>
          </a:prstGeom>
        </p:spPr>
        <p:txBody>
          <a:bodyPr wrap="square">
            <a:spAutoFit/>
          </a:bodyPr>
          <a:lstStyle/>
          <a:p>
            <a:pPr marL="457200" indent="-457200">
              <a:buClr>
                <a:srgbClr val="056DB6"/>
              </a:buClr>
              <a:buAutoNum type="arabicPeriod"/>
            </a:pPr>
            <a:r>
              <a:rPr lang="fi-FI" sz="2400" dirty="0"/>
              <a:t>Liikkuvuustestien tavoitteena on tehdä kehityskohteita näkyväksi ja innostaa niiden tavoittelemiseen.</a:t>
            </a:r>
          </a:p>
          <a:p>
            <a:pPr marL="457200" indent="-457200">
              <a:buClr>
                <a:srgbClr val="056DB6"/>
              </a:buClr>
              <a:buAutoNum type="arabicPeriod"/>
            </a:pPr>
            <a:r>
              <a:rPr lang="fi-FI" sz="2400" dirty="0"/>
              <a:t>Tärkeää on testata kaikki perusliikesuunnat ja päälihasryhmien toiminta. </a:t>
            </a:r>
          </a:p>
          <a:p>
            <a:pPr marL="457200" indent="-457200">
              <a:buClr>
                <a:srgbClr val="056DB6"/>
              </a:buClr>
              <a:buAutoNum type="arabicPeriod"/>
            </a:pPr>
            <a:r>
              <a:rPr lang="fi-FI" sz="2400" dirty="0"/>
              <a:t>Testien avulla aikuinen saa käsityksen siitä, mihin harjoittelua eritysesti kannattaa kohdentaa.</a:t>
            </a:r>
          </a:p>
          <a:p>
            <a:pPr marL="457200" indent="-457200">
              <a:buClr>
                <a:srgbClr val="056DB6"/>
              </a:buClr>
              <a:buAutoNum type="arabicPeriod"/>
            </a:pPr>
            <a:r>
              <a:rPr lang="fi-FI" sz="2400" dirty="0"/>
              <a:t>Lapsi itse saa testiliikkeistä konkreettiset tavoitteet, joita voi alkaa harjoitella.</a:t>
            </a:r>
          </a:p>
        </p:txBody>
      </p:sp>
      <p:pic>
        <p:nvPicPr>
          <p:cNvPr id="7" name="Picture 6">
            <a:extLst>
              <a:ext uri="{FF2B5EF4-FFF2-40B4-BE49-F238E27FC236}">
                <a16:creationId xmlns:a16="http://schemas.microsoft.com/office/drawing/2014/main" id="{035186C7-358D-4CF0-9C50-10CBB5E21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135" y="1421176"/>
            <a:ext cx="4015648" cy="4015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37071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23220"/>
          </a:xfrm>
          <a:prstGeom prst="rect">
            <a:avLst/>
          </a:prstGeom>
          <a:noFill/>
        </p:spPr>
        <p:txBody>
          <a:bodyPr wrap="square" rtlCol="0">
            <a:spAutoFit/>
          </a:bodyPr>
          <a:lstStyle/>
          <a:p>
            <a:r>
              <a:rPr lang="fi-FI" sz="2800" dirty="0">
                <a:solidFill>
                  <a:srgbClr val="0070C0"/>
                </a:solidFill>
              </a:rPr>
              <a:t>LASTEN KESTÄVYYSHARJOITTELU</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10845602"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 </a:t>
            </a:r>
            <a:r>
              <a:rPr lang="fi-FI" sz="2400" dirty="0"/>
              <a:t>Liikkumisen kokonaismäärä ja ärsykkeiden vaihtelu ovat merkittävässä roolissa kestävyyskunnon ja kestävyyden vahvistamisessa.</a:t>
            </a:r>
          </a:p>
          <a:p>
            <a:pPr>
              <a:buClr>
                <a:srgbClr val="056DB6"/>
              </a:buClr>
              <a:buFont typeface="Wingdings" panose="05000000000000000000" pitchFamily="2" charset="2"/>
              <a:buChar char="§"/>
            </a:pPr>
            <a:r>
              <a:rPr lang="fi-FI" sz="2400" dirty="0"/>
              <a:t> Liikunnallinen elämäntapa on edellytys terveydelle ja hyvinvoinnille ja kestävyyskunnon on osoitettu olevan yhteydessä lasten terveyteen, hyvinvointiin ja muun muassa oppimiseen.</a:t>
            </a:r>
          </a:p>
          <a:p>
            <a:pPr>
              <a:buClr>
                <a:srgbClr val="056DB6"/>
              </a:buClr>
              <a:buFont typeface="Wingdings" panose="05000000000000000000" pitchFamily="2" charset="2"/>
              <a:buChar char="§"/>
            </a:pPr>
            <a:r>
              <a:rPr lang="fi-FI" sz="2400" dirty="0"/>
              <a:t>Kolme tuntia päivässä liikuntaa sisältäen hengästyttävää liikuntaa on hyvä tavoite lapsille tukien heidän kasvuaan ja kehitystä.</a:t>
            </a:r>
          </a:p>
          <a:p>
            <a:pPr>
              <a:buClr>
                <a:srgbClr val="056DB6"/>
              </a:buClr>
              <a:buFont typeface="Wingdings" panose="05000000000000000000" pitchFamily="2" charset="2"/>
              <a:buChar char="§"/>
            </a:pPr>
            <a:r>
              <a:rPr lang="fi-FI" sz="2400" dirty="0"/>
              <a:t> Päivittäinen 3 tuntia liikkumista voi koostua monista eri aktiviteeteista, kuten arkiliikkumisesta, koulumatkoista kävellen tai pyöräillen, koululiikunnasta, leikeistä ja peleistä sekä liikuntaharrastusten harjoituksista. </a:t>
            </a:r>
          </a:p>
          <a:p>
            <a:pPr>
              <a:buClr>
                <a:srgbClr val="056DB6"/>
              </a:buClr>
              <a:buFont typeface="Wingdings" panose="05000000000000000000" pitchFamily="2" charset="2"/>
              <a:buChar char="§"/>
            </a:pPr>
            <a:r>
              <a:rPr lang="fi-FI" sz="2400" dirty="0"/>
              <a:t>On suositeltavaa, että noin kolmasosa kokonaisliikuntamäärästä on hengästyttävää liikuntaa.</a:t>
            </a:r>
          </a:p>
        </p:txBody>
      </p:sp>
    </p:spTree>
    <p:extLst>
      <p:ext uri="{BB962C8B-B14F-4D97-AF65-F5344CB8AC3E}">
        <p14:creationId xmlns:p14="http://schemas.microsoft.com/office/powerpoint/2010/main" val="31083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LASTEN LIIKKUVUUDEN KEHITTÄMINEN KÄYTÄNNÖSSÄ</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5" y="1316038"/>
            <a:ext cx="6490600" cy="3785652"/>
          </a:xfrm>
          <a:prstGeom prst="rect">
            <a:avLst/>
          </a:prstGeom>
        </p:spPr>
        <p:txBody>
          <a:bodyPr wrap="square">
            <a:spAutoFit/>
          </a:bodyPr>
          <a:lstStyle/>
          <a:p>
            <a:pPr marL="457200" indent="-457200">
              <a:buClr>
                <a:srgbClr val="056DB6"/>
              </a:buClr>
              <a:buAutoNum type="arabicPeriod"/>
            </a:pPr>
            <a:r>
              <a:rPr lang="fi-FI" sz="2400" dirty="0"/>
              <a:t>Tärkeintä on liikkeen säännöllisyys ja monipuolisuus. </a:t>
            </a:r>
          </a:p>
          <a:p>
            <a:pPr marL="457200" indent="-457200">
              <a:buClr>
                <a:srgbClr val="056DB6"/>
              </a:buClr>
              <a:buAutoNum type="arabicPeriod"/>
            </a:pPr>
            <a:r>
              <a:rPr lang="fi-FI" sz="2400" dirty="0"/>
              <a:t>Kasvuikäisen liikkuvuus pysyy varsin hyvänä, kunhan käyttää kehoa tarpeeksi paljon ja tarpeeksi vaihtelevilla tavoilla. </a:t>
            </a:r>
          </a:p>
          <a:p>
            <a:pPr marL="457200" indent="-457200">
              <a:buClr>
                <a:srgbClr val="056DB6"/>
              </a:buClr>
              <a:buAutoNum type="arabicPeriod"/>
            </a:pPr>
            <a:r>
              <a:rPr lang="fi-FI" sz="2400" dirty="0"/>
              <a:t>Yhteen haasteeseen kohdennettua harjoittelua tulisi tehdä noin kuuden viikon ajan ennen siirtymistä seuraavaan.</a:t>
            </a:r>
          </a:p>
          <a:p>
            <a:pPr marL="457200" indent="-457200">
              <a:buClr>
                <a:srgbClr val="056DB6"/>
              </a:buClr>
              <a:buAutoNum type="arabicPeriod"/>
            </a:pPr>
            <a:r>
              <a:rPr lang="fi-FI" sz="2400" dirty="0"/>
              <a:t>Harjoitteita käytännössä ovat mm. pyörittelysarjat, yksilö-pari &amp; ryhmäharjoitteet</a:t>
            </a:r>
          </a:p>
        </p:txBody>
      </p:sp>
      <p:pic>
        <p:nvPicPr>
          <p:cNvPr id="7" name="Picture 6">
            <a:extLst>
              <a:ext uri="{FF2B5EF4-FFF2-40B4-BE49-F238E27FC236}">
                <a16:creationId xmlns:a16="http://schemas.microsoft.com/office/drawing/2014/main" id="{035186C7-358D-4CF0-9C50-10CBB5E216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135" y="1421176"/>
            <a:ext cx="4015648" cy="40156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985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072642" y="346092"/>
            <a:ext cx="9254346" cy="523220"/>
          </a:xfrm>
          <a:prstGeom prst="rect">
            <a:avLst/>
          </a:prstGeom>
          <a:noFill/>
        </p:spPr>
        <p:txBody>
          <a:bodyPr wrap="square" rtlCol="0">
            <a:spAutoFit/>
          </a:bodyPr>
          <a:lstStyle/>
          <a:p>
            <a:r>
              <a:rPr lang="fi-FI" sz="2800" dirty="0">
                <a:solidFill>
                  <a:srgbClr val="0070C0"/>
                </a:solidFill>
              </a:rPr>
              <a:t>10 PERIAATETTA LASTEN LIIKKUVUUDEN OHJAAMISESSA</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3" name="Rectangle 2">
            <a:extLst>
              <a:ext uri="{FF2B5EF4-FFF2-40B4-BE49-F238E27FC236}">
                <a16:creationId xmlns:a16="http://schemas.microsoft.com/office/drawing/2014/main" id="{D04C2102-A6C3-4274-B120-A0F5409BF3EE}"/>
              </a:ext>
            </a:extLst>
          </p:cNvPr>
          <p:cNvSpPr/>
          <p:nvPr/>
        </p:nvSpPr>
        <p:spPr>
          <a:xfrm>
            <a:off x="560194" y="1316038"/>
            <a:ext cx="10214301" cy="4893647"/>
          </a:xfrm>
          <a:prstGeom prst="rect">
            <a:avLst/>
          </a:prstGeom>
        </p:spPr>
        <p:txBody>
          <a:bodyPr wrap="square">
            <a:spAutoFit/>
          </a:bodyPr>
          <a:lstStyle/>
          <a:p>
            <a:pPr marL="457200" indent="-457200">
              <a:buClr>
                <a:srgbClr val="056DB6"/>
              </a:buClr>
              <a:buAutoNum type="arabicPeriod"/>
            </a:pPr>
            <a:r>
              <a:rPr lang="fi-FI" sz="2400" dirty="0"/>
              <a:t>Varmista keskittyminen ja hetkessä oleminen.</a:t>
            </a:r>
          </a:p>
          <a:p>
            <a:pPr marL="457200" indent="-457200">
              <a:buClr>
                <a:srgbClr val="056DB6"/>
              </a:buClr>
              <a:buAutoNum type="arabicPeriod"/>
            </a:pPr>
            <a:r>
              <a:rPr lang="fi-FI" sz="2400" dirty="0"/>
              <a:t>Luo elävä mielikuva tavoitteena olevasta liikkeestä ja harjoita vaihtelevin tavoin.</a:t>
            </a:r>
          </a:p>
          <a:p>
            <a:pPr marL="457200" indent="-457200">
              <a:buClr>
                <a:srgbClr val="056DB6"/>
              </a:buClr>
              <a:buAutoNum type="arabicPeriod"/>
            </a:pPr>
            <a:r>
              <a:rPr lang="fi-FI" sz="2400" dirty="0"/>
              <a:t>Etsi sopiva vaatimustaso, sillä liian helppo tylsistyttää ja liian vaikea lannistaa.</a:t>
            </a:r>
          </a:p>
          <a:p>
            <a:pPr marL="457200" indent="-457200">
              <a:buClr>
                <a:srgbClr val="056DB6"/>
              </a:buClr>
              <a:buAutoNum type="arabicPeriod"/>
            </a:pPr>
            <a:r>
              <a:rPr lang="fi-FI" sz="2400" dirty="0"/>
              <a:t>Jätä virheet mainitsematta ja keskity sen sijaan toimintaohjeiden antamiseen.</a:t>
            </a:r>
          </a:p>
          <a:p>
            <a:pPr marL="457200" indent="-457200">
              <a:buClr>
                <a:srgbClr val="056DB6"/>
              </a:buClr>
              <a:buAutoNum type="arabicPeriod"/>
            </a:pPr>
            <a:r>
              <a:rPr lang="fi-FI" sz="2400" dirty="0"/>
              <a:t>Liiallisen selittämisen sijaan anna täsmällisiä vihjeitä, jotka ohjaavat tekemistä.</a:t>
            </a:r>
          </a:p>
          <a:p>
            <a:pPr marL="457200" indent="-457200">
              <a:buClr>
                <a:srgbClr val="056DB6"/>
              </a:buClr>
              <a:buAutoNum type="arabicPeriod"/>
            </a:pPr>
            <a:r>
              <a:rPr lang="fi-FI" sz="2400" dirty="0"/>
              <a:t>Korosta nykyistä osaamista ja rakenna sen varaan uutta.</a:t>
            </a:r>
          </a:p>
          <a:p>
            <a:pPr marL="457200" indent="-457200">
              <a:buClr>
                <a:srgbClr val="056DB6"/>
              </a:buClr>
              <a:buAutoNum type="arabicPeriod"/>
            </a:pPr>
            <a:r>
              <a:rPr lang="fi-FI" sz="2400" dirty="0"/>
              <a:t>Kannusta yrittämiseen: onnistumiset palkitsevat ja kokemuksen kautta opitaan syvemmin.</a:t>
            </a:r>
          </a:p>
          <a:p>
            <a:pPr marL="457200" indent="-457200">
              <a:buClr>
                <a:srgbClr val="056DB6"/>
              </a:buClr>
              <a:buAutoNum type="arabicPeriod"/>
            </a:pPr>
            <a:r>
              <a:rPr lang="fi-FI" sz="2400" dirty="0"/>
              <a:t>Huomioi yksilölliset erot ja ohjaa niiden mukaisesti, niin viesti menee perille.</a:t>
            </a:r>
          </a:p>
          <a:p>
            <a:pPr marL="457200" indent="-457200">
              <a:buClr>
                <a:srgbClr val="056DB6"/>
              </a:buClr>
              <a:buAutoNum type="arabicPeriod"/>
            </a:pPr>
            <a:r>
              <a:rPr lang="fi-FI" sz="2400" dirty="0"/>
              <a:t>Tee harjoittelusta looginen jatkumo, joka auttaa kehityksen tunnistamisessa.</a:t>
            </a:r>
          </a:p>
          <a:p>
            <a:pPr marL="457200" indent="-457200">
              <a:buClr>
                <a:srgbClr val="056DB6"/>
              </a:buClr>
              <a:buAutoNum type="arabicPeriod"/>
            </a:pPr>
            <a:r>
              <a:rPr lang="fi-FI" sz="2400" dirty="0"/>
              <a:t>Ohjaa vastuullisesti ja anna lapsen luovuudelle tilaa.</a:t>
            </a:r>
          </a:p>
        </p:txBody>
      </p:sp>
    </p:spTree>
    <p:extLst>
      <p:ext uri="{BB962C8B-B14F-4D97-AF65-F5344CB8AC3E}">
        <p14:creationId xmlns:p14="http://schemas.microsoft.com/office/powerpoint/2010/main" val="354569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KESKUSTELTAVAKSI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816553" y="1622101"/>
            <a:ext cx="6993267"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Millaisia omia kokemuksia teillä on liikkuvuusharjoittelusta? </a:t>
            </a:r>
          </a:p>
          <a:p>
            <a:pPr>
              <a:buClr>
                <a:srgbClr val="056DB6"/>
              </a:buClr>
              <a:buFont typeface="Wingdings" panose="05000000000000000000" pitchFamily="2" charset="2"/>
              <a:buChar char="§"/>
            </a:pPr>
            <a:r>
              <a:rPr lang="fi-FI" dirty="0"/>
              <a:t>Ymmärrys liikkuvuusharjoittelusta saattaa olla muuttunut paljonkin siitä, kun itse olette asiaa harjoitelleet – millaisia ajatuksia teksti herätti?</a:t>
            </a:r>
          </a:p>
          <a:p>
            <a:pPr>
              <a:buClr>
                <a:srgbClr val="056DB6"/>
              </a:buClr>
              <a:buFont typeface="Wingdings" panose="05000000000000000000" pitchFamily="2" charset="2"/>
              <a:buChar char="§"/>
            </a:pPr>
            <a:r>
              <a:rPr lang="fi-FI" dirty="0"/>
              <a:t> Millaiset liikelaajuudet ovat lajissanne olennaiset?</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40617" y="1382071"/>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95272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1510880" y="403537"/>
            <a:ext cx="10681120" cy="523220"/>
          </a:xfrm>
          <a:prstGeom prst="rect">
            <a:avLst/>
          </a:prstGeom>
          <a:noFill/>
        </p:spPr>
        <p:txBody>
          <a:bodyPr wrap="square" rtlCol="0">
            <a:spAutoFit/>
          </a:bodyPr>
          <a:lstStyle/>
          <a:p>
            <a:r>
              <a:rPr lang="fi-FI" sz="2800" dirty="0">
                <a:solidFill>
                  <a:srgbClr val="0070C0"/>
                </a:solidFill>
              </a:rPr>
              <a:t> POHDITTAVAKSI</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978435" y="2015435"/>
            <a:ext cx="6191479" cy="3827201"/>
          </a:xfrm>
          <a:prstGeom prst="rect">
            <a:avLst/>
          </a:prstGeom>
          <a:ln w="31750">
            <a:solidFill>
              <a:srgbClr val="FFFFFF"/>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56DB6"/>
              </a:buClr>
              <a:buFont typeface="Wingdings" panose="05000000000000000000" pitchFamily="2" charset="2"/>
              <a:buChar char="§"/>
            </a:pPr>
            <a:r>
              <a:rPr lang="fi-FI" dirty="0"/>
              <a:t>Millaiset liikkuvuusharjoitukset voisivat toimia säännöllisinä “testeinä” lasten liikkuvuuden harjoittelussa?</a:t>
            </a:r>
          </a:p>
          <a:p>
            <a:pPr>
              <a:buClr>
                <a:srgbClr val="056DB6"/>
              </a:buClr>
              <a:buFont typeface="Wingdings" panose="05000000000000000000" pitchFamily="2" charset="2"/>
              <a:buChar char="§"/>
            </a:pPr>
            <a:r>
              <a:rPr lang="fi-FI" dirty="0"/>
              <a:t>Mitkä kolme uutta harjoitetta poimit tekstistä tai keksit tekstin pohjalta?</a:t>
            </a:r>
          </a:p>
        </p:txBody>
      </p:sp>
      <p:pic>
        <p:nvPicPr>
          <p:cNvPr id="3" name="Picture 2">
            <a:extLst>
              <a:ext uri="{FF2B5EF4-FFF2-40B4-BE49-F238E27FC236}">
                <a16:creationId xmlns:a16="http://schemas.microsoft.com/office/drawing/2014/main" id="{5512994B-AFC0-41F0-813F-E5661C283CC8}"/>
              </a:ext>
            </a:extLst>
          </p:cNvPr>
          <p:cNvPicPr>
            <a:picLocks noChangeAspect="1"/>
          </p:cNvPicPr>
          <p:nvPr/>
        </p:nvPicPr>
        <p:blipFill>
          <a:blip r:embed="rId5"/>
          <a:stretch>
            <a:fillRect/>
          </a:stretch>
        </p:blipFill>
        <p:spPr>
          <a:xfrm>
            <a:off x="462352" y="388805"/>
            <a:ext cx="803990" cy="650286"/>
          </a:xfrm>
          <a:prstGeom prst="rect">
            <a:avLst/>
          </a:prstGeom>
        </p:spPr>
      </p:pic>
      <p:pic>
        <p:nvPicPr>
          <p:cNvPr id="9" name="Picture 8">
            <a:extLst>
              <a:ext uri="{FF2B5EF4-FFF2-40B4-BE49-F238E27FC236}">
                <a16:creationId xmlns:a16="http://schemas.microsoft.com/office/drawing/2014/main" id="{1610391A-C162-47D2-85BC-3A621102F6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76358" y="1161734"/>
            <a:ext cx="3574366" cy="357436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80987F42-8BC8-44F0-89DD-59EBDC4293F5}"/>
              </a:ext>
            </a:extLst>
          </p:cNvPr>
          <p:cNvSpPr txBox="1"/>
          <p:nvPr/>
        </p:nvSpPr>
        <p:spPr>
          <a:xfrm>
            <a:off x="8981821" y="5534859"/>
            <a:ext cx="1563441" cy="307777"/>
          </a:xfrm>
          <a:prstGeom prst="rect">
            <a:avLst/>
          </a:prstGeom>
          <a:noFill/>
        </p:spPr>
        <p:txBody>
          <a:bodyPr wrap="none" rtlCol="0">
            <a:spAutoFit/>
          </a:bodyPr>
          <a:lstStyle/>
          <a:p>
            <a:r>
              <a:rPr lang="fi-FI" sz="1400" dirty="0"/>
              <a:t>Kuva: Adobe </a:t>
            </a:r>
            <a:r>
              <a:rPr lang="fi-FI" sz="1400" dirty="0" err="1"/>
              <a:t>firefly</a:t>
            </a:r>
            <a:endParaRPr lang="fi-FI" sz="1400" dirty="0"/>
          </a:p>
        </p:txBody>
      </p:sp>
    </p:spTree>
    <p:extLst>
      <p:ext uri="{BB962C8B-B14F-4D97-AF65-F5344CB8AC3E}">
        <p14:creationId xmlns:p14="http://schemas.microsoft.com/office/powerpoint/2010/main" val="23991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8136523" cy="954107"/>
          </a:xfrm>
          <a:prstGeom prst="rect">
            <a:avLst/>
          </a:prstGeom>
        </p:spPr>
        <p:txBody>
          <a:bodyPr wrap="none">
            <a:spAutoFit/>
          </a:bodyPr>
          <a:lstStyle/>
          <a:p>
            <a:r>
              <a:rPr lang="fi-FI" sz="2800" dirty="0">
                <a:solidFill>
                  <a:schemeClr val="bg1"/>
                </a:solidFill>
              </a:rPr>
              <a:t>Klikkaa kuvaa aloittaaksesi liikkuvuusharjoittelu 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https://quizizz.com/embed/quiz/669e19cf25b177fc03155546</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330423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23220"/>
          </a:xfrm>
          <a:prstGeom prst="rect">
            <a:avLst/>
          </a:prstGeom>
          <a:noFill/>
        </p:spPr>
        <p:txBody>
          <a:bodyPr wrap="square" rtlCol="0">
            <a:spAutoFit/>
          </a:bodyPr>
          <a:lstStyle/>
          <a:p>
            <a:r>
              <a:rPr lang="fi-FI" sz="2800" dirty="0">
                <a:solidFill>
                  <a:srgbClr val="0070C0"/>
                </a:solidFill>
              </a:rPr>
              <a:t>LIIKUNTAA KAIKILLA TEHOALUEILLA</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760075"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r>
              <a:rPr lang="fi-FI" sz="2400" dirty="0"/>
              <a:t>Monipuolinen liikuntaharjoittelu tukee lasten motoristen taitojen ja suoritusten kokonaismäärää.</a:t>
            </a:r>
          </a:p>
          <a:p>
            <a:pPr marL="457200" indent="-457200">
              <a:buClr>
                <a:srgbClr val="056DB6"/>
              </a:buClr>
              <a:buFont typeface="+mj-lt"/>
              <a:buAutoNum type="arabicPeriod"/>
            </a:pPr>
            <a:r>
              <a:rPr lang="fi-FI" sz="2400" dirty="0"/>
              <a:t>Rasittavaa liikuntaa lapsena kannattaa toteuttaa pelien ja leikkien avulla, mikä tekee siitä mielekkäämpää ja saavutettavampaa.</a:t>
            </a:r>
          </a:p>
          <a:p>
            <a:pPr marL="457200" indent="-457200">
              <a:buClr>
                <a:srgbClr val="056DB6"/>
              </a:buClr>
              <a:buFont typeface="+mj-lt"/>
              <a:buAutoNum type="arabicPeriod"/>
            </a:pPr>
            <a:r>
              <a:rPr lang="fi-FI" sz="2400" dirty="0"/>
              <a:t>Pelit, leikit ja kisailut tarjoavat lapsilähtöisen tavan liikkua ja sisältävät teknisiä ja taidollisia elementtejä.</a:t>
            </a:r>
          </a:p>
          <a:p>
            <a:pPr marL="457200" indent="-457200">
              <a:buClr>
                <a:srgbClr val="056DB6"/>
              </a:buClr>
              <a:buFont typeface="+mj-lt"/>
              <a:buAutoNum type="arabicPeriod"/>
            </a:pPr>
            <a:r>
              <a:rPr lang="fi-FI" sz="2400" dirty="0"/>
              <a:t>Perusliikuntataitojen ja yleistaitojen harjoittelu korostuu lasten harjoituksissa, vähentäen taukojen ja yksityiskohtaisten ohjeiden määrää.</a:t>
            </a:r>
          </a:p>
          <a:p>
            <a:pPr marL="457200" indent="-457200">
              <a:buClr>
                <a:srgbClr val="056DB6"/>
              </a:buClr>
              <a:buFont typeface="+mj-lt"/>
              <a:buAutoNum type="arabicPeriod"/>
            </a:pPr>
            <a:r>
              <a:rPr lang="fi-FI" sz="2400" dirty="0"/>
              <a:t>Ketteryyden, tasapainon, koordinaation, rytmikyvyn ja kimmoisuuden monipuolinen harjoittelu tukee kestävyyden kehittymistä.</a:t>
            </a:r>
          </a:p>
        </p:txBody>
      </p:sp>
      <p:sp useBgFill="1">
        <p:nvSpPr>
          <p:cNvPr id="7" name="TextBox 6">
            <a:extLst>
              <a:ext uri="{FF2B5EF4-FFF2-40B4-BE49-F238E27FC236}">
                <a16:creationId xmlns:a16="http://schemas.microsoft.com/office/drawing/2014/main" id="{70439DAD-932E-40EE-B595-A06699096DBE}"/>
              </a:ext>
            </a:extLst>
          </p:cNvPr>
          <p:cNvSpPr txBox="1"/>
          <p:nvPr/>
        </p:nvSpPr>
        <p:spPr>
          <a:xfrm>
            <a:off x="9529591" y="1476260"/>
            <a:ext cx="1992046" cy="3139321"/>
          </a:xfrm>
          <a:prstGeom prst="rect">
            <a:avLst/>
          </a:prstGeom>
          <a:ln w="28575">
            <a:solidFill>
              <a:srgbClr val="056DB6"/>
            </a:solidFill>
          </a:ln>
        </p:spPr>
        <p:txBody>
          <a:bodyPr wrap="square" rtlCol="0">
            <a:spAutoFit/>
          </a:bodyPr>
          <a:lstStyle/>
          <a:p>
            <a:r>
              <a:rPr lang="fi-FI" dirty="0"/>
              <a:t>Hyvä harjoitus on sellainen, jossa tulee erilaisia osioita ja toistoja tulee riittävästi kehityksen edistämiseksi. Nopeuden ja lajitaitojen harjoittelemista unohtamatta. </a:t>
            </a:r>
          </a:p>
        </p:txBody>
      </p:sp>
    </p:spTree>
    <p:extLst>
      <p:ext uri="{BB962C8B-B14F-4D97-AF65-F5344CB8AC3E}">
        <p14:creationId xmlns:p14="http://schemas.microsoft.com/office/powerpoint/2010/main" val="4074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23220"/>
          </a:xfrm>
          <a:prstGeom prst="rect">
            <a:avLst/>
          </a:prstGeom>
          <a:noFill/>
        </p:spPr>
        <p:txBody>
          <a:bodyPr wrap="square" rtlCol="0">
            <a:spAutoFit/>
          </a:bodyPr>
          <a:lstStyle/>
          <a:p>
            <a:r>
              <a:rPr lang="fi-FI" sz="2800" dirty="0">
                <a:solidFill>
                  <a:srgbClr val="0070C0"/>
                </a:solidFill>
              </a:rPr>
              <a:t>INNOSTUS LIIKUNTAAN KANTAA PITKÄÄN</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816553" y="1316037"/>
            <a:ext cx="9605404" cy="4708981"/>
          </a:xfrm>
          <a:prstGeom prst="rect">
            <a:avLst/>
          </a:prstGeom>
        </p:spPr>
        <p:txBody>
          <a:bodyPr wrap="square">
            <a:spAutoFit/>
          </a:bodyPr>
          <a:lstStyle/>
          <a:p>
            <a:pPr marL="342900" indent="-342900">
              <a:buClr>
                <a:srgbClr val="056DB6"/>
              </a:buClr>
              <a:buFont typeface="+mj-lt"/>
              <a:buAutoNum type="arabicPeriod"/>
            </a:pPr>
            <a:r>
              <a:rPr lang="fi-FI" sz="2000" b="1" dirty="0"/>
              <a:t>Liikuntatottumukset muodostuvat lapsuudessa: </a:t>
            </a:r>
            <a:r>
              <a:rPr lang="fi-FI" sz="2000" dirty="0"/>
              <a:t>Lapsena ja nuorena omaksuttu liikunnallinen elämäntapa kantaa läpi elämän. Vanhempien esimerkki ja osallistuminen liikkumiseen ovat tärkeitä.  </a:t>
            </a:r>
          </a:p>
          <a:p>
            <a:pPr marL="342900" indent="-342900">
              <a:buClr>
                <a:srgbClr val="056DB6"/>
              </a:buClr>
              <a:buFont typeface="+mj-lt"/>
              <a:buAutoNum type="arabicPeriod"/>
            </a:pPr>
            <a:r>
              <a:rPr lang="fi-FI" sz="2000" dirty="0"/>
              <a:t> </a:t>
            </a:r>
            <a:r>
              <a:rPr lang="fi-FI" sz="2000" b="1" dirty="0"/>
              <a:t>Aikuisen kannustuksella on merkittävä vaikutus: </a:t>
            </a:r>
            <a:r>
              <a:rPr lang="fi-FI" sz="2000" dirty="0"/>
              <a:t>Yhteiset liikkumishetket lisäävät  liikkumismotivaatiota ja päivittäistä liikunnan kokonaismäärää. Lapsen tulisi kokeilla erilaisia liikuntalajeja. </a:t>
            </a:r>
          </a:p>
          <a:p>
            <a:pPr marL="342900" indent="-342900">
              <a:buClr>
                <a:srgbClr val="056DB6"/>
              </a:buClr>
              <a:buFont typeface="+mj-lt"/>
              <a:buAutoNum type="arabicPeriod"/>
            </a:pPr>
            <a:r>
              <a:rPr lang="fi-FI" sz="2000" b="1" dirty="0"/>
              <a:t>Urheilun ammattimaistuminen ja korkeat odotukset: </a:t>
            </a:r>
            <a:r>
              <a:rPr lang="fi-FI" sz="2000" dirty="0"/>
              <a:t>Nämä tekijät saattavat vaikuttaa liikuntaharrastuksen lopettamiseen. Viihtyminen ja koettu pätevyys ovat merkittäviä suojaavia tekijöitä. </a:t>
            </a:r>
          </a:p>
          <a:p>
            <a:pPr marL="342900" indent="-342900">
              <a:buClr>
                <a:srgbClr val="056DB6"/>
              </a:buClr>
              <a:buFont typeface="+mj-lt"/>
              <a:buAutoNum type="arabicPeriod"/>
            </a:pPr>
            <a:r>
              <a:rPr lang="fi-FI" sz="2000" b="1" dirty="0"/>
              <a:t> Liikunnan merkitykset lapsille: </a:t>
            </a:r>
            <a:r>
              <a:rPr lang="fi-FI" sz="2000" dirty="0"/>
              <a:t>Tärkeitä merkityksiä ovat parhaansa tekeminen, hyvä olo, ilo, terveys, lihasvoima ja yhteenkuuluvuus. Sukupuolten välillä on eroja liikunnan merkityksissä.</a:t>
            </a:r>
          </a:p>
          <a:p>
            <a:pPr marL="342900" indent="-342900">
              <a:buClr>
                <a:srgbClr val="056DB6"/>
              </a:buClr>
              <a:buFont typeface="+mj-lt"/>
              <a:buAutoNum type="arabicPeriod"/>
            </a:pPr>
            <a:r>
              <a:rPr lang="fi-FI" sz="2000" dirty="0"/>
              <a:t> </a:t>
            </a:r>
            <a:r>
              <a:rPr lang="fi-FI" sz="2000" b="1" dirty="0"/>
              <a:t>Liikunta ei ole vain urheilijana kehittymistä: </a:t>
            </a:r>
            <a:r>
              <a:rPr lang="fi-FI" sz="2000" dirty="0"/>
              <a:t>Liikunta tuottaa elämyksiä ja ystävyyssuhteita. Tärkeiksi elementeiksi on nostettu sosiaalinen vuorovaikutus, hauskuus, haasteet, liiketaidot ja merkityksellinen oppiminen</a:t>
            </a:r>
          </a:p>
        </p:txBody>
      </p:sp>
    </p:spTree>
    <p:extLst>
      <p:ext uri="{BB962C8B-B14F-4D97-AF65-F5344CB8AC3E}">
        <p14:creationId xmlns:p14="http://schemas.microsoft.com/office/powerpoint/2010/main" val="33379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816553" y="532100"/>
            <a:ext cx="9254346" cy="523220"/>
          </a:xfrm>
          <a:prstGeom prst="rect">
            <a:avLst/>
          </a:prstGeom>
          <a:noFill/>
        </p:spPr>
        <p:txBody>
          <a:bodyPr wrap="square" rtlCol="0">
            <a:spAutoFit/>
          </a:bodyPr>
          <a:lstStyle/>
          <a:p>
            <a:r>
              <a:rPr lang="fi-FI" sz="2800" dirty="0">
                <a:solidFill>
                  <a:srgbClr val="0070C0"/>
                </a:solidFill>
              </a:rPr>
              <a:t>YHTEENVETO LASTEN KESTÄVYYSHARJOITTELUSTA</a:t>
            </a:r>
            <a:endParaRPr lang="fi-FI" sz="28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915705" y="1837474"/>
            <a:ext cx="9254346" cy="3416320"/>
          </a:xfrm>
          <a:prstGeom prst="rect">
            <a:avLst/>
          </a:prstGeom>
          <a:ln w="31750">
            <a:solidFill>
              <a:schemeClr val="accent1"/>
            </a:solidFill>
          </a:ln>
        </p:spPr>
        <p:txBody>
          <a:bodyPr wrap="square">
            <a:spAutoFit/>
          </a:bodyPr>
          <a:lstStyle/>
          <a:p>
            <a:pPr marL="342900" indent="-342900">
              <a:buClr>
                <a:srgbClr val="056DB6"/>
              </a:buClr>
              <a:buFont typeface="Wingdings" panose="05000000000000000000" pitchFamily="2" charset="2"/>
              <a:buChar char="§"/>
            </a:pPr>
            <a:r>
              <a:rPr lang="fi-FI" sz="2400" dirty="0"/>
              <a:t>3 h liikettä päivässä varomatta hengästymistä</a:t>
            </a:r>
          </a:p>
          <a:p>
            <a:pPr marL="342900" indent="-342900">
              <a:buClr>
                <a:srgbClr val="056DB6"/>
              </a:buClr>
              <a:buFont typeface="Wingdings" panose="05000000000000000000" pitchFamily="2" charset="2"/>
              <a:buChar char="§"/>
            </a:pPr>
            <a:r>
              <a:rPr lang="fi-FI" sz="2400" dirty="0"/>
              <a:t>Lasten liikuntaharjoituksien tulee olla monipuolisia ja mahdollistaa vapaa liikkuminen. </a:t>
            </a:r>
          </a:p>
          <a:p>
            <a:pPr marL="342900" indent="-342900">
              <a:buClr>
                <a:srgbClr val="056DB6"/>
              </a:buClr>
              <a:buFont typeface="Wingdings" panose="05000000000000000000" pitchFamily="2" charset="2"/>
              <a:buChar char="§"/>
            </a:pPr>
            <a:r>
              <a:rPr lang="fi-FI" sz="2400" dirty="0"/>
              <a:t>Lapset palautuvat nopeasti ja väsyvät ennemmin jonottamiseen kuin tekemiseen.</a:t>
            </a:r>
          </a:p>
          <a:p>
            <a:pPr marL="342900" indent="-342900">
              <a:buClr>
                <a:srgbClr val="056DB6"/>
              </a:buClr>
              <a:buFont typeface="Wingdings" panose="05000000000000000000" pitchFamily="2" charset="2"/>
              <a:buChar char="§"/>
            </a:pPr>
            <a:r>
              <a:rPr lang="fi-FI" sz="2400" dirty="0"/>
              <a:t>Kannustamalla lapsia voidaan lisätä liikkumisen tehoa eli intensiteettiä</a:t>
            </a:r>
          </a:p>
          <a:p>
            <a:pPr marL="342900" indent="-342900">
              <a:buClr>
                <a:srgbClr val="056DB6"/>
              </a:buClr>
              <a:buFont typeface="Wingdings" panose="05000000000000000000" pitchFamily="2" charset="2"/>
              <a:buChar char="§"/>
            </a:pPr>
            <a:r>
              <a:rPr lang="fi-FI" sz="2400" dirty="0"/>
              <a:t>Monipuolinen riittävä liikkuminen tulee lapsen kasvua ja kehitystä ja mahdollistaa myös myöhemmän systemaattisen kestävyysharjoittelun.</a:t>
            </a:r>
          </a:p>
          <a:p>
            <a:pPr marL="342900" indent="-342900">
              <a:buClr>
                <a:srgbClr val="056DB6"/>
              </a:buClr>
              <a:buFont typeface="Wingdings" panose="05000000000000000000" pitchFamily="2" charset="2"/>
              <a:buChar char="§"/>
            </a:pPr>
            <a:r>
              <a:rPr lang="fi-FI" sz="2400" dirty="0"/>
              <a:t>Lasten liikkumisen ja liikunnan tulee olla hauskaa ja innostavaa.</a:t>
            </a:r>
          </a:p>
        </p:txBody>
      </p:sp>
    </p:spTree>
    <p:extLst>
      <p:ext uri="{BB962C8B-B14F-4D97-AF65-F5344CB8AC3E}">
        <p14:creationId xmlns:p14="http://schemas.microsoft.com/office/powerpoint/2010/main" val="154128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598EB31-1A8A-4F85-D300-75387B5F4F26}"/>
              </a:ext>
            </a:extLst>
          </p:cNvPr>
          <p:cNvPicPr>
            <a:picLocks noChangeAspect="1"/>
          </p:cNvPicPr>
          <p:nvPr/>
        </p:nvPicPr>
        <p:blipFill rotWithShape="1">
          <a:blip r:embed="rId2">
            <a:extLst>
              <a:ext uri="{28A0092B-C50C-407E-A947-70E740481C1C}">
                <a14:useLocalDpi xmlns:a14="http://schemas.microsoft.com/office/drawing/2010/main" val="0"/>
              </a:ext>
            </a:extLst>
          </a:blip>
          <a:srcRect t="7802" b="7802"/>
          <a:stretch/>
        </p:blipFill>
        <p:spPr>
          <a:xfrm flipH="1">
            <a:off x="0" y="0"/>
            <a:ext cx="12192000" cy="6858000"/>
          </a:xfrm>
          <a:prstGeom prst="rect">
            <a:avLst/>
          </a:prstGeom>
        </p:spPr>
      </p:pic>
      <p:pic>
        <p:nvPicPr>
          <p:cNvPr id="11" name="Picture 10">
            <a:extLst>
              <a:ext uri="{FF2B5EF4-FFF2-40B4-BE49-F238E27FC236}">
                <a16:creationId xmlns:a16="http://schemas.microsoft.com/office/drawing/2014/main" id="{DADCF6D2-6E0F-4F52-58E9-75B88D822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916" y="6475619"/>
            <a:ext cx="1337272" cy="230878"/>
          </a:xfrm>
          <a:prstGeom prst="rect">
            <a:avLst/>
          </a:prstGeom>
        </p:spPr>
      </p:pic>
      <p:sp>
        <p:nvSpPr>
          <p:cNvPr id="4" name="Rectangle 3">
            <a:extLst>
              <a:ext uri="{FF2B5EF4-FFF2-40B4-BE49-F238E27FC236}">
                <a16:creationId xmlns:a16="http://schemas.microsoft.com/office/drawing/2014/main" id="{7838AD8A-84DB-43FD-9723-87703DF745CC}"/>
              </a:ext>
            </a:extLst>
          </p:cNvPr>
          <p:cNvSpPr/>
          <p:nvPr/>
        </p:nvSpPr>
        <p:spPr>
          <a:xfrm>
            <a:off x="2406777" y="926123"/>
            <a:ext cx="7992253" cy="954107"/>
          </a:xfrm>
          <a:prstGeom prst="rect">
            <a:avLst/>
          </a:prstGeom>
        </p:spPr>
        <p:txBody>
          <a:bodyPr wrap="none">
            <a:spAutoFit/>
          </a:bodyPr>
          <a:lstStyle/>
          <a:p>
            <a:r>
              <a:rPr lang="fi-FI" sz="2800" dirty="0">
                <a:solidFill>
                  <a:schemeClr val="bg1"/>
                </a:solidFill>
              </a:rPr>
              <a:t>Klikkaa kuvaa aloittaaksesi kestävyysharjoittelukysely!</a:t>
            </a:r>
          </a:p>
          <a:p>
            <a:endParaRPr lang="fi-FI" sz="2800" dirty="0">
              <a:solidFill>
                <a:schemeClr val="bg1"/>
              </a:solidFill>
            </a:endParaRPr>
          </a:p>
        </p:txBody>
      </p:sp>
      <p:sp>
        <p:nvSpPr>
          <p:cNvPr id="7" name="Rectangle 6">
            <a:extLst>
              <a:ext uri="{FF2B5EF4-FFF2-40B4-BE49-F238E27FC236}">
                <a16:creationId xmlns:a16="http://schemas.microsoft.com/office/drawing/2014/main" id="{008FF9E3-B5D6-42B3-93F1-CAD1DCAB038D}"/>
              </a:ext>
            </a:extLst>
          </p:cNvPr>
          <p:cNvSpPr/>
          <p:nvPr/>
        </p:nvSpPr>
        <p:spPr>
          <a:xfrm>
            <a:off x="3261945" y="6221726"/>
            <a:ext cx="6245949" cy="369332"/>
          </a:xfrm>
          <a:prstGeom prst="rect">
            <a:avLst/>
          </a:prstGeom>
        </p:spPr>
        <p:txBody>
          <a:bodyPr wrap="square">
            <a:spAutoFit/>
          </a:bodyPr>
          <a:lstStyle/>
          <a:p>
            <a:r>
              <a:rPr lang="fi-FI" dirty="0">
                <a:solidFill>
                  <a:schemeClr val="bg1"/>
                </a:solidFill>
              </a:rPr>
              <a:t>https://quizizz.com/embed/quiz/669d4d0b944f4890785972b0</a:t>
            </a:r>
          </a:p>
        </p:txBody>
      </p:sp>
      <p:pic>
        <p:nvPicPr>
          <p:cNvPr id="15" name="Picture 14">
            <a:hlinkClick r:id="rId4"/>
            <a:extLst>
              <a:ext uri="{FF2B5EF4-FFF2-40B4-BE49-F238E27FC236}">
                <a16:creationId xmlns:a16="http://schemas.microsoft.com/office/drawing/2014/main" id="{DAF04C55-8D13-4D9C-B605-B495A381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1172" y="1880230"/>
            <a:ext cx="3335482" cy="3335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D82AE626-25FC-428E-8DA8-06306CA567A6}"/>
              </a:ext>
            </a:extLst>
          </p:cNvPr>
          <p:cNvSpPr txBox="1"/>
          <p:nvPr/>
        </p:nvSpPr>
        <p:spPr>
          <a:xfrm>
            <a:off x="4334665" y="5410941"/>
            <a:ext cx="1563441" cy="307777"/>
          </a:xfrm>
          <a:prstGeom prst="rect">
            <a:avLst/>
          </a:prstGeom>
          <a:noFill/>
        </p:spPr>
        <p:txBody>
          <a:bodyPr wrap="none" rtlCol="0">
            <a:spAutoFit/>
          </a:bodyPr>
          <a:lstStyle/>
          <a:p>
            <a:r>
              <a:rPr lang="fi-FI" sz="1400" dirty="0">
                <a:solidFill>
                  <a:schemeClr val="bg1"/>
                </a:solidFill>
              </a:rPr>
              <a:t>Kuva: Adobe </a:t>
            </a:r>
            <a:r>
              <a:rPr lang="fi-FI" sz="1400" dirty="0" err="1">
                <a:solidFill>
                  <a:schemeClr val="bg1"/>
                </a:solidFill>
              </a:rPr>
              <a:t>firefly</a:t>
            </a:r>
            <a:endParaRPr lang="fi-FI" sz="1400" dirty="0">
              <a:solidFill>
                <a:schemeClr val="bg1"/>
              </a:solidFill>
            </a:endParaRPr>
          </a:p>
        </p:txBody>
      </p:sp>
    </p:spTree>
    <p:extLst>
      <p:ext uri="{BB962C8B-B14F-4D97-AF65-F5344CB8AC3E}">
        <p14:creationId xmlns:p14="http://schemas.microsoft.com/office/powerpoint/2010/main" val="233130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decel="100000" fill="hold" nodeType="clickEffect">
                                  <p:stCondLst>
                                    <p:cond delay="0"/>
                                  </p:stCondLst>
                                  <p:childTnLst>
                                    <p:animScale>
                                      <p:cBhvr>
                                        <p:cTn id="6" dur="2000" fill="hold"/>
                                        <p:tgtEl>
                                          <p:spTgt spid="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584775"/>
          </a:xfrm>
          <a:prstGeom prst="rect">
            <a:avLst/>
          </a:prstGeom>
          <a:noFill/>
        </p:spPr>
        <p:txBody>
          <a:bodyPr wrap="square" rtlCol="0">
            <a:spAutoFit/>
          </a:bodyPr>
          <a:lstStyle/>
          <a:p>
            <a:r>
              <a:rPr lang="fi-FI" sz="3200" dirty="0">
                <a:solidFill>
                  <a:srgbClr val="0070C0"/>
                </a:solidFill>
              </a:rPr>
              <a:t>LASTEN VOIMAHARJOITTELU</a:t>
            </a:r>
            <a:endParaRPr lang="fi-FI" sz="32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937739" y="1427937"/>
            <a:ext cx="7060507" cy="4401205"/>
          </a:xfrm>
          <a:prstGeom prst="rect">
            <a:avLst/>
          </a:prstGeom>
        </p:spPr>
        <p:txBody>
          <a:bodyPr wrap="square">
            <a:spAutoFit/>
          </a:bodyPr>
          <a:lstStyle/>
          <a:p>
            <a:pPr marL="342900" indent="-342900">
              <a:buFont typeface="+mj-lt"/>
              <a:buAutoNum type="arabicPeriod"/>
            </a:pPr>
            <a:r>
              <a:rPr lang="fi-FI" sz="2000" dirty="0"/>
              <a:t>Voimaharjoittelu on suositeltavaa kaiken ikäisille, myös lapsille, sekä kilpaurheiluun että liikunnan harrastamiseen liittyvien tavoitteiden kannalta. </a:t>
            </a:r>
          </a:p>
          <a:p>
            <a:pPr marL="342900" indent="-342900">
              <a:buFont typeface="+mj-lt"/>
              <a:buAutoNum type="arabicPeriod"/>
            </a:pPr>
            <a:r>
              <a:rPr lang="fi-FI" sz="2000" dirty="0"/>
              <a:t>Oikein toteutetulla voimaharjoittelulla on myös positiivisia vaikutuksia terveyteen. </a:t>
            </a:r>
          </a:p>
          <a:p>
            <a:pPr marL="342900" indent="-342900">
              <a:buFont typeface="+mj-lt"/>
              <a:buAutoNum type="arabicPeriod"/>
            </a:pPr>
            <a:r>
              <a:rPr lang="fi-FI" sz="2000" dirty="0"/>
              <a:t>Voimakkaat urheilijat ovat heikompia urheilijoita paremmassa asemassa oppia monimutkaisia suoritustekniikoita, taktiikoita ja kestävät harjoittelun kuormittavuutta paremmin. </a:t>
            </a:r>
          </a:p>
          <a:p>
            <a:pPr marL="342900" indent="-342900">
              <a:buFont typeface="+mj-lt"/>
              <a:buAutoNum type="arabicPeriod"/>
            </a:pPr>
            <a:r>
              <a:rPr lang="fi-FI" sz="2000" dirty="0"/>
              <a:t>Kokonaisvaltainen harjoitusohjelma, joka yhdistää voimaharjoittelun ja liikuntataitojen kehittämisen, mahdollistaa urheilijana kehittymisen sekä pienentää riskiä saada urheiluvamma.</a:t>
            </a:r>
          </a:p>
          <a:p>
            <a:pPr marL="342900" indent="-342900">
              <a:buFont typeface="+mj-lt"/>
              <a:buAutoNum type="arabicPeriod"/>
            </a:pPr>
            <a:r>
              <a:rPr lang="fi-FI" sz="2000" dirty="0"/>
              <a:t>Voimaharjoittelu on erityisen tärkeää lapsille, jotka erikoistuvat jo hyvin varhain yhteen lajiin </a:t>
            </a:r>
          </a:p>
        </p:txBody>
      </p:sp>
      <p:pic>
        <p:nvPicPr>
          <p:cNvPr id="3" name="Picture 2">
            <a:extLst>
              <a:ext uri="{FF2B5EF4-FFF2-40B4-BE49-F238E27FC236}">
                <a16:creationId xmlns:a16="http://schemas.microsoft.com/office/drawing/2014/main" id="{09134569-A000-44B4-AD83-9F3ECE661D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0101" y="1647216"/>
            <a:ext cx="2313019" cy="29738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38110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0380E7-F3B7-8218-9BEC-A0A1E5AC28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17" y="6484584"/>
            <a:ext cx="1337272" cy="230878"/>
          </a:xfrm>
          <a:prstGeom prst="rect">
            <a:avLst/>
          </a:prstGeom>
        </p:spPr>
      </p:pic>
      <p:sp>
        <p:nvSpPr>
          <p:cNvPr id="4" name="TextBox 3">
            <a:extLst>
              <a:ext uri="{FF2B5EF4-FFF2-40B4-BE49-F238E27FC236}">
                <a16:creationId xmlns:a16="http://schemas.microsoft.com/office/drawing/2014/main" id="{732986F7-164B-4D6A-BB9E-14B4226600BD}"/>
              </a:ext>
            </a:extLst>
          </p:cNvPr>
          <p:cNvSpPr txBox="1"/>
          <p:nvPr/>
        </p:nvSpPr>
        <p:spPr>
          <a:xfrm>
            <a:off x="786203" y="410638"/>
            <a:ext cx="9254346" cy="646331"/>
          </a:xfrm>
          <a:prstGeom prst="rect">
            <a:avLst/>
          </a:prstGeom>
          <a:noFill/>
        </p:spPr>
        <p:txBody>
          <a:bodyPr wrap="square" rtlCol="0">
            <a:spAutoFit/>
          </a:bodyPr>
          <a:lstStyle/>
          <a:p>
            <a:r>
              <a:rPr lang="fi-FI" sz="3600" dirty="0">
                <a:solidFill>
                  <a:srgbClr val="0070C0"/>
                </a:solidFill>
              </a:rPr>
              <a:t>LASTEN VOIMAHARJOITTELUN HYÖDYT</a:t>
            </a:r>
            <a:endParaRPr lang="fi-FI" sz="3600" dirty="0">
              <a:solidFill>
                <a:srgbClr val="0070C0"/>
              </a:solidFill>
              <a:latin typeface="Kenyan Coffee Rg" panose="02000608020200010104" pitchFamily="2" charset="0"/>
            </a:endParaRPr>
          </a:p>
        </p:txBody>
      </p:sp>
      <p:sp>
        <p:nvSpPr>
          <p:cNvPr id="6" name="Content Placeholder 2">
            <a:extLst>
              <a:ext uri="{FF2B5EF4-FFF2-40B4-BE49-F238E27FC236}">
                <a16:creationId xmlns:a16="http://schemas.microsoft.com/office/drawing/2014/main" id="{238821DF-02F2-4E8D-8D8B-502BE13A536A}"/>
              </a:ext>
            </a:extLst>
          </p:cNvPr>
          <p:cNvSpPr txBox="1">
            <a:spLocks/>
          </p:cNvSpPr>
          <p:nvPr/>
        </p:nvSpPr>
        <p:spPr>
          <a:xfrm>
            <a:off x="560195" y="1316038"/>
            <a:ext cx="8649906" cy="19963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056DB6"/>
              </a:buClr>
              <a:buFont typeface="+mj-lt"/>
              <a:buAutoNum type="arabicPeriod"/>
            </a:pPr>
            <a:endParaRPr lang="fi-FI" sz="2400" dirty="0"/>
          </a:p>
        </p:txBody>
      </p:sp>
      <p:sp>
        <p:nvSpPr>
          <p:cNvPr id="8" name="Rectangle 7">
            <a:extLst>
              <a:ext uri="{FF2B5EF4-FFF2-40B4-BE49-F238E27FC236}">
                <a16:creationId xmlns:a16="http://schemas.microsoft.com/office/drawing/2014/main" id="{17180121-16D3-4643-983C-27BC85A59BBA}"/>
              </a:ext>
            </a:extLst>
          </p:cNvPr>
          <p:cNvSpPr/>
          <p:nvPr/>
        </p:nvSpPr>
        <p:spPr>
          <a:xfrm>
            <a:off x="937739" y="1604207"/>
            <a:ext cx="6994406" cy="3785652"/>
          </a:xfrm>
          <a:prstGeom prst="rect">
            <a:avLst/>
          </a:prstGeom>
        </p:spPr>
        <p:txBody>
          <a:bodyPr wrap="square">
            <a:spAutoFit/>
          </a:bodyPr>
          <a:lstStyle/>
          <a:p>
            <a:pPr marL="342900" indent="-342900">
              <a:buFont typeface="+mj-lt"/>
              <a:buAutoNum type="arabicPeriod"/>
            </a:pPr>
            <a:r>
              <a:rPr lang="fi-FI" sz="2400" dirty="0"/>
              <a:t>Säännöllinen voimaharjoittelu vahvistaa lapsen lihaksistoa ja muuta tuki- ja liikuntaelimistöä </a:t>
            </a:r>
          </a:p>
          <a:p>
            <a:pPr marL="342900" indent="-342900">
              <a:buFont typeface="+mj-lt"/>
              <a:buAutoNum type="arabicPeriod"/>
            </a:pPr>
            <a:r>
              <a:rPr lang="fi-FI" sz="2400" dirty="0"/>
              <a:t>Voimaharjoittelulla on positiivisia vaikutuksia voiman ohella muihin fyysisiin ominaisuuksiin. </a:t>
            </a:r>
          </a:p>
          <a:p>
            <a:pPr marL="342900" indent="-342900">
              <a:buFont typeface="+mj-lt"/>
              <a:buAutoNum type="arabicPeriod"/>
            </a:pPr>
            <a:r>
              <a:rPr lang="fi-FI" sz="2400" dirty="0"/>
              <a:t>Parantunut lihaskoordinaatio ja </a:t>
            </a:r>
            <a:r>
              <a:rPr lang="fi-FI" sz="2400" dirty="0" err="1"/>
              <a:t>voimantuottoteho</a:t>
            </a:r>
            <a:r>
              <a:rPr lang="fi-FI" sz="2400" dirty="0"/>
              <a:t> auttavat välttämään urheiluvammoja. </a:t>
            </a:r>
          </a:p>
          <a:p>
            <a:pPr marL="342900" indent="-342900">
              <a:buFont typeface="+mj-lt"/>
              <a:buAutoNum type="arabicPeriod"/>
            </a:pPr>
            <a:r>
              <a:rPr lang="fi-FI" sz="2400" dirty="0"/>
              <a:t>Voimaharjoittelun mukanaan tuoma hyöty on kohentunut itsetunto ja positiivinen kehon kuva</a:t>
            </a:r>
          </a:p>
          <a:p>
            <a:pPr marL="342900" indent="-342900">
              <a:buFont typeface="+mj-lt"/>
              <a:buAutoNum type="arabicPeriod"/>
            </a:pPr>
            <a:endParaRPr lang="fi-FI" sz="2400" dirty="0"/>
          </a:p>
          <a:p>
            <a:pPr marL="342900" indent="-342900">
              <a:buFont typeface="+mj-lt"/>
              <a:buAutoNum type="arabicPeriod"/>
            </a:pPr>
            <a:endParaRPr lang="fi-FI" sz="2400" dirty="0"/>
          </a:p>
        </p:txBody>
      </p:sp>
      <p:pic>
        <p:nvPicPr>
          <p:cNvPr id="3" name="Picture 2">
            <a:extLst>
              <a:ext uri="{FF2B5EF4-FFF2-40B4-BE49-F238E27FC236}">
                <a16:creationId xmlns:a16="http://schemas.microsoft.com/office/drawing/2014/main" id="{64DA68A3-DEF8-44CA-9BAF-0BB737BE3B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9689" y="1808342"/>
            <a:ext cx="3241316" cy="324131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2955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5c641bf-2ade-4333-a250-19710272154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6DE763B987C04E82695DB092BF0968" ma:contentTypeVersion="17" ma:contentTypeDescription="Create a new document." ma:contentTypeScope="" ma:versionID="a7026a0a2ffbadde10859c7fc8ada97b">
  <xsd:schema xmlns:xsd="http://www.w3.org/2001/XMLSchema" xmlns:xs="http://www.w3.org/2001/XMLSchema" xmlns:p="http://schemas.microsoft.com/office/2006/metadata/properties" xmlns:ns3="b5c641bf-2ade-4333-a250-197102721543" xmlns:ns4="fda465a4-4358-4b47-9756-dc296ab0ee78" targetNamespace="http://schemas.microsoft.com/office/2006/metadata/properties" ma:root="true" ma:fieldsID="9b68e45d5f65d0a3efda08adc47c2711" ns3:_="" ns4:_="">
    <xsd:import namespace="b5c641bf-2ade-4333-a250-197102721543"/>
    <xsd:import namespace="fda465a4-4358-4b47-9756-dc296ab0ee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MediaServiceSearchPropertie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c641bf-2ade-4333-a250-1971027215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a465a4-4358-4b47-9756-dc296ab0ee7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0754E3-9B2F-41BA-8A60-3B57E124163C}">
  <ds:schemaRefs>
    <ds:schemaRef ds:uri="http://schemas.microsoft.com/office/infopath/2007/PartnerControls"/>
    <ds:schemaRef ds:uri="fda465a4-4358-4b47-9756-dc296ab0ee78"/>
    <ds:schemaRef ds:uri="http://schemas.microsoft.com/office/2006/documentManagement/types"/>
    <ds:schemaRef ds:uri="http://schemas.openxmlformats.org/package/2006/metadata/core-properties"/>
    <ds:schemaRef ds:uri="http://www.w3.org/XML/1998/namespace"/>
    <ds:schemaRef ds:uri="http://purl.org/dc/elements/1.1/"/>
    <ds:schemaRef ds:uri="b5c641bf-2ade-4333-a250-197102721543"/>
    <ds:schemaRef ds:uri="http://purl.org/dc/term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127892F4-F0AE-4988-AE5F-50F8FD31BFA7}">
  <ds:schemaRefs>
    <ds:schemaRef ds:uri="http://schemas.microsoft.com/sharepoint/v3/contenttype/forms"/>
  </ds:schemaRefs>
</ds:datastoreItem>
</file>

<file path=customXml/itemProps3.xml><?xml version="1.0" encoding="utf-8"?>
<ds:datastoreItem xmlns:ds="http://schemas.openxmlformats.org/officeDocument/2006/customXml" ds:itemID="{43E5AD26-F56F-4547-840F-57CFDA9100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c641bf-2ade-4333-a250-197102721543"/>
    <ds:schemaRef ds:uri="fda465a4-4358-4b47-9756-dc296ab0ee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43745</TotalTime>
  <Words>2642</Words>
  <Application>Microsoft Office PowerPoint</Application>
  <PresentationFormat>Widescreen</PresentationFormat>
  <Paragraphs>287</Paragraphs>
  <Slides>34</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Kenyan Coffee Rg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Creature AD</dc:creator>
  <cp:lastModifiedBy>Kantosalo Kimmo</cp:lastModifiedBy>
  <cp:revision>142</cp:revision>
  <dcterms:created xsi:type="dcterms:W3CDTF">2024-01-09T21:57:58Z</dcterms:created>
  <dcterms:modified xsi:type="dcterms:W3CDTF">2024-07-28T12:13:24Z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0x010100026DE763B987C04E82695DB092BF0968</vt:lpwstr>
  </property>
</Properties>
</file>