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91" r:id="rId6"/>
    <p:sldId id="292" r:id="rId7"/>
    <p:sldId id="293" r:id="rId8"/>
    <p:sldId id="294" r:id="rId9"/>
    <p:sldId id="296" r:id="rId10"/>
    <p:sldId id="297" r:id="rId11"/>
    <p:sldId id="298" r:id="rId12"/>
    <p:sldId id="299" r:id="rId13"/>
    <p:sldId id="26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osalo Kimmo" userId="f85c920b-67ca-4520-a984-84066ec6d286" providerId="ADAL" clId="{3A5D4396-97E6-4256-81E8-7ACBD3EDED31}"/>
    <pc:docChg chg="undo custSel addSld delSld modSld sldOrd">
      <pc:chgData name="Kantosalo Kimmo" userId="f85c920b-67ca-4520-a984-84066ec6d286" providerId="ADAL" clId="{3A5D4396-97E6-4256-81E8-7ACBD3EDED31}" dt="2024-05-03T06:33:14.406" v="590" actId="2696"/>
      <pc:docMkLst>
        <pc:docMk/>
      </pc:docMkLst>
      <pc:sldChg chg="modSp">
        <pc:chgData name="Kantosalo Kimmo" userId="f85c920b-67ca-4520-a984-84066ec6d286" providerId="ADAL" clId="{3A5D4396-97E6-4256-81E8-7ACBD3EDED31}" dt="2024-05-01T15:57:11.399" v="26" actId="20577"/>
        <pc:sldMkLst>
          <pc:docMk/>
          <pc:sldMk cId="847182877" sldId="258"/>
        </pc:sldMkLst>
        <pc:spChg chg="mod">
          <ac:chgData name="Kantosalo Kimmo" userId="f85c920b-67ca-4520-a984-84066ec6d286" providerId="ADAL" clId="{3A5D4396-97E6-4256-81E8-7ACBD3EDED31}" dt="2024-05-01T15:57:11.399" v="26" actId="20577"/>
          <ac:spMkLst>
            <pc:docMk/>
            <pc:sldMk cId="847182877" sldId="258"/>
            <ac:spMk id="9" creationId="{E566E91B-69F9-C52E-CA99-6C0C3BD93CAC}"/>
          </ac:spMkLst>
        </pc:spChg>
      </pc:sldChg>
      <pc:sldChg chg="addSp delSp modSp">
        <pc:chgData name="Kantosalo Kimmo" userId="f85c920b-67ca-4520-a984-84066ec6d286" providerId="ADAL" clId="{3A5D4396-97E6-4256-81E8-7ACBD3EDED31}" dt="2024-05-03T06:19:53.464" v="589"/>
        <pc:sldMkLst>
          <pc:docMk/>
          <pc:sldMk cId="2331300862" sldId="260"/>
        </pc:sldMkLst>
        <pc:spChg chg="mod">
          <ac:chgData name="Kantosalo Kimmo" userId="f85c920b-67ca-4520-a984-84066ec6d286" providerId="ADAL" clId="{3A5D4396-97E6-4256-81E8-7ACBD3EDED31}" dt="2024-05-01T16:58:34.323" v="543" actId="14100"/>
          <ac:spMkLst>
            <pc:docMk/>
            <pc:sldMk cId="2331300862" sldId="260"/>
            <ac:spMk id="7" creationId="{008FF9E3-B5D6-42B3-93F1-CAD1DCAB038D}"/>
          </ac:spMkLst>
        </pc:spChg>
        <pc:picChg chg="del">
          <ac:chgData name="Kantosalo Kimmo" userId="f85c920b-67ca-4520-a984-84066ec6d286" providerId="ADAL" clId="{3A5D4396-97E6-4256-81E8-7ACBD3EDED31}" dt="2024-05-01T16:35:39.805" v="537" actId="478"/>
          <ac:picMkLst>
            <pc:docMk/>
            <pc:sldMk cId="2331300862" sldId="260"/>
            <ac:picMk id="6" creationId="{E6188E48-0793-43E8-B49E-790003118D9B}"/>
          </ac:picMkLst>
        </pc:picChg>
        <pc:picChg chg="add del mod">
          <ac:chgData name="Kantosalo Kimmo" userId="f85c920b-67ca-4520-a984-84066ec6d286" providerId="ADAL" clId="{3A5D4396-97E6-4256-81E8-7ACBD3EDED31}" dt="2024-05-03T06:19:03.961" v="584" actId="478"/>
          <ac:picMkLst>
            <pc:docMk/>
            <pc:sldMk cId="2331300862" sldId="260"/>
            <ac:picMk id="10" creationId="{19DF251A-9ABA-4CF2-AD42-8CC3BB26BF9F}"/>
          </ac:picMkLst>
        </pc:picChg>
        <pc:picChg chg="add mod">
          <ac:chgData name="Kantosalo Kimmo" userId="f85c920b-67ca-4520-a984-84066ec6d286" providerId="ADAL" clId="{3A5D4396-97E6-4256-81E8-7ACBD3EDED31}" dt="2024-05-03T06:19:53.464" v="589"/>
          <ac:picMkLst>
            <pc:docMk/>
            <pc:sldMk cId="2331300862" sldId="260"/>
            <ac:picMk id="13" creationId="{3464268A-0605-4DA4-AF6E-85575F628BA5}"/>
          </ac:picMkLst>
        </pc:picChg>
      </pc:sldChg>
      <pc:sldChg chg="add">
        <pc:chgData name="Kantosalo Kimmo" userId="f85c920b-67ca-4520-a984-84066ec6d286" providerId="ADAL" clId="{3A5D4396-97E6-4256-81E8-7ACBD3EDED31}" dt="2024-05-01T16:01:41.635" v="217"/>
        <pc:sldMkLst>
          <pc:docMk/>
          <pc:sldMk cId="2743237583" sldId="291"/>
        </pc:sldMkLst>
      </pc:sldChg>
      <pc:sldChg chg="delSp modSp add">
        <pc:chgData name="Kantosalo Kimmo" userId="f85c920b-67ca-4520-a984-84066ec6d286" providerId="ADAL" clId="{3A5D4396-97E6-4256-81E8-7ACBD3EDED31}" dt="2024-05-03T06:14:33.432" v="581" actId="20577"/>
        <pc:sldMkLst>
          <pc:docMk/>
          <pc:sldMk cId="3108384885" sldId="292"/>
        </pc:sldMkLst>
        <pc:spChg chg="del mod">
          <ac:chgData name="Kantosalo Kimmo" userId="f85c920b-67ca-4520-a984-84066ec6d286" providerId="ADAL" clId="{3A5D4396-97E6-4256-81E8-7ACBD3EDED31}" dt="2024-05-01T16:04:26.671" v="243" actId="478"/>
          <ac:spMkLst>
            <pc:docMk/>
            <pc:sldMk cId="3108384885" sldId="292"/>
            <ac:spMk id="3" creationId="{7A895FE9-E7EE-45D1-B6A2-D49B87C124C8}"/>
          </ac:spMkLst>
        </pc:spChg>
        <pc:spChg chg="mod">
          <ac:chgData name="Kantosalo Kimmo" userId="f85c920b-67ca-4520-a984-84066ec6d286" providerId="ADAL" clId="{3A5D4396-97E6-4256-81E8-7ACBD3EDED31}" dt="2024-05-01T16:02:10.066" v="226"/>
          <ac:spMkLst>
            <pc:docMk/>
            <pc:sldMk cId="3108384885" sldId="292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06:14:33.432" v="581" actId="20577"/>
          <ac:spMkLst>
            <pc:docMk/>
            <pc:sldMk cId="3108384885" sldId="292"/>
            <ac:spMk id="6" creationId="{238821DF-02F2-4E8D-8D8B-502BE13A536A}"/>
          </ac:spMkLst>
        </pc:spChg>
      </pc:sldChg>
      <pc:sldChg chg="addSp delSp modSp add">
        <pc:chgData name="Kantosalo Kimmo" userId="f85c920b-67ca-4520-a984-84066ec6d286" providerId="ADAL" clId="{3A5D4396-97E6-4256-81E8-7ACBD3EDED31}" dt="2024-05-01T16:06:06.071" v="298" actId="14100"/>
        <pc:sldMkLst>
          <pc:docMk/>
          <pc:sldMk cId="2873156965" sldId="293"/>
        </pc:sldMkLst>
        <pc:spChg chg="mod">
          <ac:chgData name="Kantosalo Kimmo" userId="f85c920b-67ca-4520-a984-84066ec6d286" providerId="ADAL" clId="{3A5D4396-97E6-4256-81E8-7ACBD3EDED31}" dt="2024-05-01T16:05:10.729" v="292" actId="20577"/>
          <ac:spMkLst>
            <pc:docMk/>
            <pc:sldMk cId="2873156965" sldId="293"/>
            <ac:spMk id="4" creationId="{732986F7-164B-4D6A-BB9E-14B4226600BD}"/>
          </ac:spMkLst>
        </pc:spChg>
        <pc:spChg chg="del">
          <ac:chgData name="Kantosalo Kimmo" userId="f85c920b-67ca-4520-a984-84066ec6d286" providerId="ADAL" clId="{3A5D4396-97E6-4256-81E8-7ACBD3EDED31}" dt="2024-05-01T16:05:33.512" v="293" actId="478"/>
          <ac:spMkLst>
            <pc:docMk/>
            <pc:sldMk cId="2873156965" sldId="293"/>
            <ac:spMk id="6" creationId="{238821DF-02F2-4E8D-8D8B-502BE13A536A}"/>
          </ac:spMkLst>
        </pc:spChg>
        <pc:picChg chg="add mod">
          <ac:chgData name="Kantosalo Kimmo" userId="f85c920b-67ca-4520-a984-84066ec6d286" providerId="ADAL" clId="{3A5D4396-97E6-4256-81E8-7ACBD3EDED31}" dt="2024-05-01T16:05:39.631" v="295" actId="1076"/>
          <ac:picMkLst>
            <pc:docMk/>
            <pc:sldMk cId="2873156965" sldId="293"/>
            <ac:picMk id="2" creationId="{F8F51FA8-543F-428F-8245-566FDB4CBDA7}"/>
          </ac:picMkLst>
        </pc:picChg>
        <pc:picChg chg="add mod">
          <ac:chgData name="Kantosalo Kimmo" userId="f85c920b-67ca-4520-a984-84066ec6d286" providerId="ADAL" clId="{3A5D4396-97E6-4256-81E8-7ACBD3EDED31}" dt="2024-05-01T16:06:06.071" v="298" actId="14100"/>
          <ac:picMkLst>
            <pc:docMk/>
            <pc:sldMk cId="2873156965" sldId="293"/>
            <ac:picMk id="3" creationId="{0DC8B4FB-F6EB-432C-A907-D0B5A644C728}"/>
          </ac:picMkLst>
        </pc:picChg>
      </pc:sldChg>
      <pc:sldChg chg="modSp add ord">
        <pc:chgData name="Kantosalo Kimmo" userId="f85c920b-67ca-4520-a984-84066ec6d286" providerId="ADAL" clId="{3A5D4396-97E6-4256-81E8-7ACBD3EDED31}" dt="2024-05-03T06:15:02.492" v="582" actId="12"/>
        <pc:sldMkLst>
          <pc:docMk/>
          <pc:sldMk cId="394902830" sldId="294"/>
        </pc:sldMkLst>
        <pc:spChg chg="mod">
          <ac:chgData name="Kantosalo Kimmo" userId="f85c920b-67ca-4520-a984-84066ec6d286" providerId="ADAL" clId="{3A5D4396-97E6-4256-81E8-7ACBD3EDED31}" dt="2024-05-01T16:06:46.643" v="301"/>
          <ac:spMkLst>
            <pc:docMk/>
            <pc:sldMk cId="394902830" sldId="294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06:15:02.492" v="582" actId="12"/>
          <ac:spMkLst>
            <pc:docMk/>
            <pc:sldMk cId="394902830" sldId="294"/>
            <ac:spMk id="6" creationId="{238821DF-02F2-4E8D-8D8B-502BE13A536A}"/>
          </ac:spMkLst>
        </pc:spChg>
      </pc:sldChg>
      <pc:sldChg chg="modSp add">
        <pc:chgData name="Kantosalo Kimmo" userId="f85c920b-67ca-4520-a984-84066ec6d286" providerId="ADAL" clId="{3A5D4396-97E6-4256-81E8-7ACBD3EDED31}" dt="2024-05-01T16:12:23.689" v="449" actId="5793"/>
        <pc:sldMkLst>
          <pc:docMk/>
          <pc:sldMk cId="915231766" sldId="296"/>
        </pc:sldMkLst>
        <pc:spChg chg="mod">
          <ac:chgData name="Kantosalo Kimmo" userId="f85c920b-67ca-4520-a984-84066ec6d286" providerId="ADAL" clId="{3A5D4396-97E6-4256-81E8-7ACBD3EDED31}" dt="2024-05-01T16:08:50.141" v="346"/>
          <ac:spMkLst>
            <pc:docMk/>
            <pc:sldMk cId="915231766" sldId="296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1T16:12:23.689" v="449" actId="5793"/>
          <ac:spMkLst>
            <pc:docMk/>
            <pc:sldMk cId="915231766" sldId="296"/>
            <ac:spMk id="6" creationId="{238821DF-02F2-4E8D-8D8B-502BE13A536A}"/>
          </ac:spMkLst>
        </pc:spChg>
      </pc:sldChg>
      <pc:sldChg chg="modSp add modAnim">
        <pc:chgData name="Kantosalo Kimmo" userId="f85c920b-67ca-4520-a984-84066ec6d286" providerId="ADAL" clId="{3A5D4396-97E6-4256-81E8-7ACBD3EDED31}" dt="2024-05-03T06:15:31.642" v="583" actId="20577"/>
        <pc:sldMkLst>
          <pc:docMk/>
          <pc:sldMk cId="2514921046" sldId="297"/>
        </pc:sldMkLst>
        <pc:spChg chg="mod">
          <ac:chgData name="Kantosalo Kimmo" userId="f85c920b-67ca-4520-a984-84066ec6d286" providerId="ADAL" clId="{3A5D4396-97E6-4256-81E8-7ACBD3EDED31}" dt="2024-05-03T06:15:31.642" v="583" actId="20577"/>
          <ac:spMkLst>
            <pc:docMk/>
            <pc:sldMk cId="2514921046" sldId="297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1T16:14:24.390" v="475" actId="6549"/>
          <ac:spMkLst>
            <pc:docMk/>
            <pc:sldMk cId="2514921046" sldId="297"/>
            <ac:spMk id="6" creationId="{238821DF-02F2-4E8D-8D8B-502BE13A536A}"/>
          </ac:spMkLst>
        </pc:spChg>
      </pc:sldChg>
      <pc:sldChg chg="modSp add">
        <pc:chgData name="Kantosalo Kimmo" userId="f85c920b-67ca-4520-a984-84066ec6d286" providerId="ADAL" clId="{3A5D4396-97E6-4256-81E8-7ACBD3EDED31}" dt="2024-05-01T16:15:30.969" v="485" actId="255"/>
        <pc:sldMkLst>
          <pc:docMk/>
          <pc:sldMk cId="2686879235" sldId="298"/>
        </pc:sldMkLst>
        <pc:spChg chg="mod">
          <ac:chgData name="Kantosalo Kimmo" userId="f85c920b-67ca-4520-a984-84066ec6d286" providerId="ADAL" clId="{3A5D4396-97E6-4256-81E8-7ACBD3EDED31}" dt="2024-05-01T16:15:01.706" v="477"/>
          <ac:spMkLst>
            <pc:docMk/>
            <pc:sldMk cId="2686879235" sldId="298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1T16:15:30.969" v="485" actId="255"/>
          <ac:spMkLst>
            <pc:docMk/>
            <pc:sldMk cId="2686879235" sldId="298"/>
            <ac:spMk id="6" creationId="{238821DF-02F2-4E8D-8D8B-502BE13A536A}"/>
          </ac:spMkLst>
        </pc:spChg>
      </pc:sldChg>
      <pc:sldChg chg="modSp add">
        <pc:chgData name="Kantosalo Kimmo" userId="f85c920b-67ca-4520-a984-84066ec6d286" providerId="ADAL" clId="{3A5D4396-97E6-4256-81E8-7ACBD3EDED31}" dt="2024-05-01T16:20:23.023" v="534" actId="20577"/>
        <pc:sldMkLst>
          <pc:docMk/>
          <pc:sldMk cId="3458435256" sldId="299"/>
        </pc:sldMkLst>
        <pc:spChg chg="mod">
          <ac:chgData name="Kantosalo Kimmo" userId="f85c920b-67ca-4520-a984-84066ec6d286" providerId="ADAL" clId="{3A5D4396-97E6-4256-81E8-7ACBD3EDED31}" dt="2024-05-01T16:17:18.465" v="489"/>
          <ac:spMkLst>
            <pc:docMk/>
            <pc:sldMk cId="3458435256" sldId="299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1T16:20:23.023" v="534" actId="20577"/>
          <ac:spMkLst>
            <pc:docMk/>
            <pc:sldMk cId="3458435256" sldId="299"/>
            <ac:spMk id="6" creationId="{238821DF-02F2-4E8D-8D8B-502BE13A536A}"/>
          </ac:spMkLst>
        </pc:spChg>
      </pc:sldChg>
    </pc:docChg>
  </pc:docChgLst>
  <pc:docChgLst>
    <pc:chgData name="Kantosalo Kimmo" userId="f85c920b-67ca-4520-a984-84066ec6d286" providerId="ADAL" clId="{675F2E62-99F0-4B3E-BBE4-FF00DB5C290E}"/>
    <pc:docChg chg="modSld">
      <pc:chgData name="Kantosalo Kimmo" userId="f85c920b-67ca-4520-a984-84066ec6d286" providerId="ADAL" clId="{675F2E62-99F0-4B3E-BBE4-FF00DB5C290E}" dt="2024-07-28T10:59:26.354" v="10" actId="12"/>
      <pc:docMkLst>
        <pc:docMk/>
      </pc:docMkLst>
      <pc:sldChg chg="addSp modSp">
        <pc:chgData name="Kantosalo Kimmo" userId="f85c920b-67ca-4520-a984-84066ec6d286" providerId="ADAL" clId="{675F2E62-99F0-4B3E-BBE4-FF00DB5C290E}" dt="2024-07-28T10:57:53.168" v="6" actId="1076"/>
        <pc:sldMkLst>
          <pc:docMk/>
          <pc:sldMk cId="2743237583" sldId="291"/>
        </pc:sldMkLst>
        <pc:spChg chg="mod">
          <ac:chgData name="Kantosalo Kimmo" userId="f85c920b-67ca-4520-a984-84066ec6d286" providerId="ADAL" clId="{675F2E62-99F0-4B3E-BBE4-FF00DB5C290E}" dt="2024-07-28T10:57:31.785" v="2" actId="1076"/>
          <ac:spMkLst>
            <pc:docMk/>
            <pc:sldMk cId="2743237583" sldId="291"/>
            <ac:spMk id="3" creationId="{7A895FE9-E7EE-45D1-B6A2-D49B87C124C8}"/>
          </ac:spMkLst>
        </pc:spChg>
        <pc:spChg chg="mod">
          <ac:chgData name="Kantosalo Kimmo" userId="f85c920b-67ca-4520-a984-84066ec6d286" providerId="ADAL" clId="{675F2E62-99F0-4B3E-BBE4-FF00DB5C290E}" dt="2024-07-28T10:57:29.305" v="1" actId="14100"/>
          <ac:spMkLst>
            <pc:docMk/>
            <pc:sldMk cId="2743237583" sldId="291"/>
            <ac:spMk id="6" creationId="{238821DF-02F2-4E8D-8D8B-502BE13A536A}"/>
          </ac:spMkLst>
        </pc:spChg>
        <pc:spChg chg="add mod">
          <ac:chgData name="Kantosalo Kimmo" userId="f85c920b-67ca-4520-a984-84066ec6d286" providerId="ADAL" clId="{675F2E62-99F0-4B3E-BBE4-FF00DB5C290E}" dt="2024-07-28T10:57:53.168" v="6" actId="1076"/>
          <ac:spMkLst>
            <pc:docMk/>
            <pc:sldMk cId="2743237583" sldId="291"/>
            <ac:spMk id="8" creationId="{658394B3-3C7A-446C-A45A-7320E48DE41E}"/>
          </ac:spMkLst>
        </pc:spChg>
        <pc:picChg chg="add mod">
          <ac:chgData name="Kantosalo Kimmo" userId="f85c920b-67ca-4520-a984-84066ec6d286" providerId="ADAL" clId="{675F2E62-99F0-4B3E-BBE4-FF00DB5C290E}" dt="2024-07-28T10:57:44.632" v="4" actId="1076"/>
          <ac:picMkLst>
            <pc:docMk/>
            <pc:sldMk cId="2743237583" sldId="291"/>
            <ac:picMk id="7" creationId="{2DC15B05-AE7C-4AB0-AEBB-5EA68C8F089C}"/>
          </ac:picMkLst>
        </pc:picChg>
      </pc:sldChg>
      <pc:sldChg chg="modSp">
        <pc:chgData name="Kantosalo Kimmo" userId="f85c920b-67ca-4520-a984-84066ec6d286" providerId="ADAL" clId="{675F2E62-99F0-4B3E-BBE4-FF00DB5C290E}" dt="2024-07-28T10:58:47.890" v="7" actId="12"/>
        <pc:sldMkLst>
          <pc:docMk/>
          <pc:sldMk cId="915231766" sldId="296"/>
        </pc:sldMkLst>
        <pc:spChg chg="mod">
          <ac:chgData name="Kantosalo Kimmo" userId="f85c920b-67ca-4520-a984-84066ec6d286" providerId="ADAL" clId="{675F2E62-99F0-4B3E-BBE4-FF00DB5C290E}" dt="2024-07-28T10:58:47.890" v="7" actId="12"/>
          <ac:spMkLst>
            <pc:docMk/>
            <pc:sldMk cId="915231766" sldId="296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675F2E62-99F0-4B3E-BBE4-FF00DB5C290E}" dt="2024-07-28T10:58:58.564" v="8" actId="12"/>
        <pc:sldMkLst>
          <pc:docMk/>
          <pc:sldMk cId="2514921046" sldId="297"/>
        </pc:sldMkLst>
        <pc:spChg chg="mod">
          <ac:chgData name="Kantosalo Kimmo" userId="f85c920b-67ca-4520-a984-84066ec6d286" providerId="ADAL" clId="{675F2E62-99F0-4B3E-BBE4-FF00DB5C290E}" dt="2024-07-28T10:58:58.564" v="8" actId="12"/>
          <ac:spMkLst>
            <pc:docMk/>
            <pc:sldMk cId="2514921046" sldId="297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675F2E62-99F0-4B3E-BBE4-FF00DB5C290E}" dt="2024-07-28T10:59:26.354" v="10" actId="12"/>
        <pc:sldMkLst>
          <pc:docMk/>
          <pc:sldMk cId="3458435256" sldId="299"/>
        </pc:sldMkLst>
        <pc:spChg chg="mod">
          <ac:chgData name="Kantosalo Kimmo" userId="f85c920b-67ca-4520-a984-84066ec6d286" providerId="ADAL" clId="{675F2E62-99F0-4B3E-BBE4-FF00DB5C290E}" dt="2024-07-28T10:59:26.354" v="10" actId="12"/>
          <ac:spMkLst>
            <pc:docMk/>
            <pc:sldMk cId="3458435256" sldId="299"/>
            <ac:spMk id="6" creationId="{238821DF-02F2-4E8D-8D8B-502BE13A53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4F73-AD92-4346-B40B-E7C1395AA1FE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48D2-BA9D-4CC3-B17D-31D2EE59A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90F-27A0-BA77-1B2A-8A158F31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0408-4B82-B7C7-2110-EAE41319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CCC07-DC12-B416-2AEA-3D31955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6D34-D78C-C7A9-7F32-3286286A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F4B0-983C-59E3-A931-A637F523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9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21C2-9144-6A86-5824-804F5B1B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22732-75E5-3FBF-E4FA-83E380D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8E4E-15FB-BBD3-E001-8CF6337C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3170-CFF4-1B7A-1FF7-0E3FC35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2E3F-ABFA-BD75-3481-BA7FA5A1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91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D5DF3-1CBB-4DA5-F9A7-1F4C44376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50B0-6B19-7587-92B0-D213F00A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75F8-E21C-0597-2AB8-1603FD15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27084-0F47-1FC9-C70A-E3D42268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BBA4-38B6-90AD-2BFE-79ACCF4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86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FDE-12B7-24FF-782E-F1913F3D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FB6-66E7-E311-E2AC-FCAF584A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6CCB-BFE4-D40E-1322-874EFDE6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F28F-6512-0C74-DB2D-A03D19DA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C037-162D-A60D-F4C4-1B1E026C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130-D7E2-B7D6-8003-9D0F7F3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7C50B-0A6D-68CD-1E32-5ABCD8F5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2A8A-3649-042E-5B40-2793C1A4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0351-AE88-A5F0-33C4-718FA5B9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11CB-1632-CB72-9C4D-CFCDA83E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6150-F100-1D59-631A-ED8FBF8A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334D-5C07-9C4A-03F8-E648E63B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CAA9-A02A-2DE2-BD6D-8F985EE23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16E91-6E50-8459-98A8-6B6DF5D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95C8-FED5-D91F-77EC-33B96CC7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76A6-ACD6-609F-7535-9A44970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4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4722-DF54-8253-7F50-066004D1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68CA-E782-E3DC-862C-43630727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76CAF-0A1E-B833-5F75-CBE5A28C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2956D-80D7-30A6-9B2E-53491BC29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7C4AE-CE03-5365-8DB5-A41A4E1FC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F7013-0246-5F2F-DF55-43F5EB25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27828-FBB1-534F-B3BD-A6DC6B6E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E6391-055F-F548-F3CA-03B22791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3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3051-B4BA-1027-11A1-9235A819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3D1E3-11D2-D29D-6916-DA0D7A32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5DB0E-ADF2-8673-6D04-AC92098E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F021-EB6E-597D-071B-0359BB3E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713F7-EFD7-89FB-25D3-F19F5046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B3443-6ABD-ECD5-E681-77296DB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131BC-A0EA-B60B-2F23-994B3F0B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6C2E-BF11-BB8C-A732-C9E37E3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7A74-3924-6E0A-3FC7-5DD8374C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6A0D-21BA-01AB-19EB-E0521872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901A9-86F3-1AB3-DE8B-FE6A9FF8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817D-1F3B-E7BD-C393-F04B3B88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BA209-2F5A-25F6-AD89-3006336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5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AD9E-C5BB-7F6D-FE5A-E2A92428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7D386-15B6-0392-2E2F-59113406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3D1F-EB62-F95A-5843-A3BC117A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5C82F-577A-A475-D753-CD9A97A6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5D2E5-9922-803F-50E4-C95580E9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16D9-3CCF-6F65-BF1A-E32EDD1E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36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7F016-C619-7E56-DD1B-0EC3578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2609-1E36-81AB-3F20-A87844EA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D26D-1894-CEF7-7EE5-0CD474CEF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9343-E95C-CA4F-A3DD-22BB408F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1D07-46D7-61F8-7C2E-81AA8166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quizizz.com/embed/quiz/66326dd2dbbc6e1f1eab1d1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9" y="12205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2915586" y="2420873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3.4 TURVALLISUUS</a:t>
            </a:r>
            <a:endParaRPr lang="fi-FI" sz="4000" dirty="0">
              <a:solidFill>
                <a:schemeClr val="bg1"/>
              </a:solidFill>
              <a:latin typeface="Kenyan Coffee Rg" panose="020006080202000101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7A94A-FB7F-401F-8E74-7ADA22EC83CC}"/>
              </a:ext>
            </a:extLst>
          </p:cNvPr>
          <p:cNvSpPr/>
          <p:nvPr/>
        </p:nvSpPr>
        <p:spPr>
          <a:xfrm>
            <a:off x="2915587" y="4085435"/>
            <a:ext cx="5727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prstClr val="white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98EB31-1A8A-4F85-D300-75387B5F4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 flipH="1">
            <a:off x="0" y="-18908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CF6D2-6E0F-4F52-58E9-75B88D82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" y="6475619"/>
            <a:ext cx="1337272" cy="230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8AD8A-84DB-43FD-9723-87703DF745CC}"/>
              </a:ext>
            </a:extLst>
          </p:cNvPr>
          <p:cNvSpPr/>
          <p:nvPr/>
        </p:nvSpPr>
        <p:spPr>
          <a:xfrm>
            <a:off x="2406777" y="926123"/>
            <a:ext cx="50930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Klikkaa kuvaa aloittaaksesi kysely!</a:t>
            </a:r>
          </a:p>
          <a:p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FF9E3-B5D6-42B3-93F1-CAD1DCAB038D}"/>
              </a:ext>
            </a:extLst>
          </p:cNvPr>
          <p:cNvSpPr/>
          <p:nvPr/>
        </p:nvSpPr>
        <p:spPr>
          <a:xfrm>
            <a:off x="3261945" y="6221726"/>
            <a:ext cx="624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https://quizizz.com/embed/quiz/66326dd2dbbc6e1f1eab1d1a</a:t>
            </a: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3464268A-0605-4DA4-AF6E-85575F628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09" y="1880230"/>
            <a:ext cx="3254829" cy="3254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13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485189" y="533749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Tavoitteet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777017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Tutustut fyysisen, psyykkisen ja sosiaalisen turvallisuuden käsitteisiin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 Sinulle tulee tutuksi </a:t>
            </a:r>
            <a:r>
              <a:rPr lang="fi-FI" dirty="0" err="1"/>
              <a:t>peace</a:t>
            </a:r>
            <a:r>
              <a:rPr lang="fi-FI" dirty="0"/>
              <a:t> and </a:t>
            </a:r>
            <a:r>
              <a:rPr lang="fi-FI" dirty="0" err="1"/>
              <a:t>love</a:t>
            </a:r>
            <a:r>
              <a:rPr lang="fi-FI" dirty="0"/>
              <a:t> ensiavun periaatteet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95FE9-E7EE-45D1-B6A2-D49B87C124C8}"/>
              </a:ext>
            </a:extLst>
          </p:cNvPr>
          <p:cNvSpPr txBox="1"/>
          <p:nvPr/>
        </p:nvSpPr>
        <p:spPr>
          <a:xfrm>
            <a:off x="550864" y="5216255"/>
            <a:ext cx="1099146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dirty="0"/>
              <a:t>Valmentajan tehtävä on ennakoida erilaisia turvallisuuteen liittyviä asioita ja huomioida ne harjoittelun suunnittelussa ja toteutuksessa.</a:t>
            </a:r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15B05-AE7C-4AB0-AEBB-5EA68C8F0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15" y="710738"/>
            <a:ext cx="3262745" cy="3262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8394B3-3C7A-446C-A45A-7320E48DE41E}"/>
              </a:ext>
            </a:extLst>
          </p:cNvPr>
          <p:cNvSpPr txBox="1"/>
          <p:nvPr/>
        </p:nvSpPr>
        <p:spPr>
          <a:xfrm>
            <a:off x="8410307" y="4440980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432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485189" y="533749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FYYSINEN TURVALLISUUS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3600" dirty="0"/>
              <a:t>Fyysiseen turvallisuuteen vaikuttaa: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fi-FI" sz="3600" dirty="0"/>
              <a:t>Harjoittelun suunnittelu nousujohteisesti ja monipuolisesti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fi-FI" sz="3600" dirty="0"/>
              <a:t>Palautumisesta huolehtiminen.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fi-FI" sz="3600" dirty="0"/>
              <a:t>Oikeanlainen alkuverryttely on myös tärkeää loukkaantumisten ehkäisyssä.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83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46449" y="533749"/>
            <a:ext cx="922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070C0"/>
                </a:solidFill>
              </a:rPr>
              <a:t>URHEILUVAMMOJEN ENSIAPU PEACE AND LOVE</a:t>
            </a:r>
            <a:endParaRPr lang="fi-FI" sz="36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51FA8-543F-428F-8245-566FDB4CB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05" y="1583968"/>
            <a:ext cx="4533900" cy="3876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C8B4FB-F6EB-432C-A907-D0B5A644C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537" y="1736367"/>
            <a:ext cx="5402683" cy="37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485189" y="533749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PSYYKKINEN TURVALLISUUS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dirty="0"/>
              <a:t>Turvallinen toiminta: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Jokainen kokee itsensä tervetulleeksi harjoituksiin.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Kaikkia tervehditään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Erilaisuuteen suhtaudutaan kunnioittavasti.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Virheet nähdään osana oppimista.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Omien mielipiteiden ilmaiseminen on sallittua.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Kaikki kokevat tulevansa kuulluksi.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9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2455573" y="599063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SOSIAALINEN TURVALLISUUS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Yleisesti kiusaamisella tarkoitetaan sitä, että joku joutuu yhden tai </a:t>
            </a:r>
            <a:r>
              <a:rPr lang="fi-FI" dirty="0" err="1"/>
              <a:t>useam-man</a:t>
            </a:r>
            <a:r>
              <a:rPr lang="fi-FI" dirty="0"/>
              <a:t> muun toistuvan loukkaamisen, vahingoittamisen ja/tai syrjimisen kohteeksi pystymättä puolustautumaan tai vaikuttamaan saamaansa kohteluun.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Kiusaaminen voi olla esimerkiksi tönimistä, lyömistä, haukkumista ja pilkkaamista, yksin jättämistä, ilkeitä puheita takanapäin tai toimin-taa, jolla pyritään vahingoittamaan tai loukkaamaan toista.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Se voi olla myös eristämistä</a:t>
            </a:r>
          </a:p>
          <a:p>
            <a:pPr marL="0" indent="0">
              <a:lnSpc>
                <a:spcPct val="100000"/>
              </a:lnSpc>
              <a:buNone/>
            </a:pPr>
            <a:endParaRPr lang="fi-FI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52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851720" y="365797"/>
            <a:ext cx="8488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SOSIAALINEN TURVALLISUUS </a:t>
            </a:r>
          </a:p>
          <a:p>
            <a:r>
              <a:rPr lang="fi-FI" sz="4000" dirty="0">
                <a:solidFill>
                  <a:srgbClr val="0070C0"/>
                </a:solidFill>
              </a:rPr>
              <a:t>Miten arvioida tilanteen vakavuutta: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Suostumus: Arvioi yksilön kannalta onko tilanteeseen tai käyttäytymiseen suostumus. Millainen toiminta ja käyttäytyminen on ryhmän toiminnassa sosiaalisesti hyväksyttävää?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Vapaaehtoinen mukanaolo: Onko jokaisen mahdollista olla mukana toiminnassa vapaaehtoisesti? Tämä tarkoittaa myös sitä, että toiminnan tai käyttäytymisen voi keskeyttää ja tilanteesta on mahdollista poistua.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Tasa-arvo: Valtasuhteet ihmisten välillä voi vaikuttaa tilanteen arviointiin. Valta-asema voi olla seurausta iästä, asiantuntemuksesta, asemasta tai ryhmästä. Valta-asema ei sinällään ole merkki epäasiallisesta toiminnasta, mutta valta-asema voi mahdollistaa sen.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Ikä ja kehitystaso: Aikuisilta on lupa odottaa asiallista käyttäytymistä. Lasten ja nuorten käyttäytymistä arvioitaessa täytyy huomioi-da heidän kehitystasonsa. Se ei oikeuta epäasiallista käyttäytymistä, mutta on huomioitava asiaa käsiteltäessä.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Tilanne: Toiminnan säännöt ja ohjeet voivat vaikuttaa tilanteen vakavuuden arviointiin.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Vaikutus: Millaista haittaa toiminnasta aiheutuu?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149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851720" y="365797"/>
            <a:ext cx="8488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Miten valmentaja voi tehdä toiminnasta turvallista kaikille?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1112519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Kuuntele lapsia ja luo ilmapiiri, jossa sinulle on turvallista tulla </a:t>
            </a:r>
            <a:r>
              <a:rPr lang="fi-FI" dirty="0" err="1"/>
              <a:t>pu-humaan</a:t>
            </a:r>
            <a:r>
              <a:rPr lang="fi-FI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Näytä esimerkkiä siitä, että ihmisellä on henkilökohtaiset rajat. Auta lapsia näyttämään rajansa ja miten kunnioittaa toisen ihmisen rajoja.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Tiedosta olevasi esimerkki siitä, miten toisia ihmisiä arvostetaan ja kohdellaan.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Tehkää yhteiset pelisäännöt ja palatkaa niihin usein.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Kerro, keneen voi olla yhteydessä kiusaamis- ja häirintätapauksissa.</a:t>
            </a:r>
          </a:p>
        </p:txBody>
      </p:sp>
    </p:spTree>
    <p:extLst>
      <p:ext uri="{BB962C8B-B14F-4D97-AF65-F5344CB8AC3E}">
        <p14:creationId xmlns:p14="http://schemas.microsoft.com/office/powerpoint/2010/main" val="26868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851720" y="365797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Entä, jos jotain ikävää tapahtuu?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33400" y="1232063"/>
            <a:ext cx="1112519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dirty="0"/>
              <a:t>Toimi: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sz="2400" dirty="0"/>
              <a:t>Reagoi tilanteeseen heti.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Pysäytä epäasiallinen käyttäytyminen.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Varmista, että kaikki ovat turvassa ja kunnossa.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Ota yhteyttä vanhempiin.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Selitä: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Kuvaile mitä näit tai kuulit.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Kerro, miksi näkemäsi tai kuulemasi toiminta ei ole hyväksyttävää.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Varmista että lapset ymmärtävät.</a:t>
            </a:r>
          </a:p>
          <a:p>
            <a:pPr>
              <a:lnSpc>
                <a:spcPct val="100000"/>
              </a:lnSpc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Mikäli tilanne vaatii </a:t>
            </a:r>
            <a:r>
              <a:rPr lang="fi-FI" sz="2400" dirty="0" err="1"/>
              <a:t>jatkotoimenpiteitä</a:t>
            </a:r>
            <a:r>
              <a:rPr lang="fi-FI" sz="2400" dirty="0"/>
              <a:t>, ota yhteyttä seuraan tai viranomaisiin</a:t>
            </a:r>
          </a:p>
        </p:txBody>
      </p:sp>
    </p:spTree>
    <p:extLst>
      <p:ext uri="{BB962C8B-B14F-4D97-AF65-F5344CB8AC3E}">
        <p14:creationId xmlns:p14="http://schemas.microsoft.com/office/powerpoint/2010/main" val="34584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DE763B987C04E82695DB092BF0968" ma:contentTypeVersion="17" ma:contentTypeDescription="Create a new document." ma:contentTypeScope="" ma:versionID="a7026a0a2ffbadde10859c7fc8ada97b">
  <xsd:schema xmlns:xsd="http://www.w3.org/2001/XMLSchema" xmlns:xs="http://www.w3.org/2001/XMLSchema" xmlns:p="http://schemas.microsoft.com/office/2006/metadata/properties" xmlns:ns3="b5c641bf-2ade-4333-a250-197102721543" xmlns:ns4="fda465a4-4358-4b47-9756-dc296ab0ee78" targetNamespace="http://schemas.microsoft.com/office/2006/metadata/properties" ma:root="true" ma:fieldsID="9b68e45d5f65d0a3efda08adc47c2711" ns3:_="" ns4:_="">
    <xsd:import namespace="b5c641bf-2ade-4333-a250-197102721543"/>
    <xsd:import namespace="fda465a4-4358-4b47-9756-dc296ab0e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641bf-2ade-4333-a250-197102721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465a4-4358-4b47-9756-dc296ab0e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c641bf-2ade-4333-a250-197102721543" xsi:nil="true"/>
  </documentManagement>
</p:properties>
</file>

<file path=customXml/itemProps1.xml><?xml version="1.0" encoding="utf-8"?>
<ds:datastoreItem xmlns:ds="http://schemas.openxmlformats.org/officeDocument/2006/customXml" ds:itemID="{127892F4-F0AE-4988-AE5F-50F8FD31B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5AD26-F56F-4547-840F-57CFDA910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641bf-2ade-4333-a250-197102721543"/>
    <ds:schemaRef ds:uri="fda465a4-4358-4b47-9756-dc296ab0e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754E3-9B2F-41BA-8A60-3B57E124163C}">
  <ds:schemaRefs>
    <ds:schemaRef ds:uri="b5c641bf-2ade-4333-a250-197102721543"/>
    <ds:schemaRef ds:uri="http://purl.org/dc/dcmitype/"/>
    <ds:schemaRef ds:uri="fda465a4-4358-4b47-9756-dc296ab0ee78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471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Kenyan Coffee Rg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Creature AD</dc:creator>
  <cp:lastModifiedBy>Kantosalo Kimmo</cp:lastModifiedBy>
  <cp:revision>25</cp:revision>
  <dcterms:created xsi:type="dcterms:W3CDTF">2024-01-09T21:57:58Z</dcterms:created>
  <dcterms:modified xsi:type="dcterms:W3CDTF">2024-07-28T10:59:34Z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0x010100026DE763B987C04E82695DB092BF0968</vt:lpwstr>
  </property>
</Properties>
</file>