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257" r:id="rId6"/>
    <p:sldId id="280" r:id="rId7"/>
    <p:sldId id="284" r:id="rId8"/>
    <p:sldId id="285" r:id="rId9"/>
    <p:sldId id="287" r:id="rId10"/>
    <p:sldId id="288" r:id="rId11"/>
    <p:sldId id="289" r:id="rId12"/>
    <p:sldId id="290" r:id="rId13"/>
    <p:sldId id="260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tosalo Kimmo" userId="f85c920b-67ca-4520-a984-84066ec6d286" providerId="ADAL" clId="{3A5D4396-97E6-4256-81E8-7ACBD3EDED31}"/>
    <pc:docChg chg="undo custSel addSld delSld modSld">
      <pc:chgData name="Kantosalo Kimmo" userId="f85c920b-67ca-4520-a984-84066ec6d286" providerId="ADAL" clId="{3A5D4396-97E6-4256-81E8-7ACBD3EDED31}" dt="2024-05-01T15:51:56.967" v="712" actId="207"/>
      <pc:docMkLst>
        <pc:docMk/>
      </pc:docMkLst>
      <pc:sldChg chg="modSp">
        <pc:chgData name="Kantosalo Kimmo" userId="f85c920b-67ca-4520-a984-84066ec6d286" providerId="ADAL" clId="{3A5D4396-97E6-4256-81E8-7ACBD3EDED31}" dt="2024-04-30T08:31:16.779" v="268" actId="5793"/>
        <pc:sldMkLst>
          <pc:docMk/>
          <pc:sldMk cId="4145849615" sldId="257"/>
        </pc:sldMkLst>
        <pc:spChg chg="mod">
          <ac:chgData name="Kantosalo Kimmo" userId="f85c920b-67ca-4520-a984-84066ec6d286" providerId="ADAL" clId="{3A5D4396-97E6-4256-81E8-7ACBD3EDED31}" dt="2024-04-30T08:31:16.779" v="268" actId="5793"/>
          <ac:spMkLst>
            <pc:docMk/>
            <pc:sldMk cId="4145849615" sldId="257"/>
            <ac:spMk id="6" creationId="{238821DF-02F2-4E8D-8D8B-502BE13A536A}"/>
          </ac:spMkLst>
        </pc:spChg>
      </pc:sldChg>
      <pc:sldChg chg="modSp">
        <pc:chgData name="Kantosalo Kimmo" userId="f85c920b-67ca-4520-a984-84066ec6d286" providerId="ADAL" clId="{3A5D4396-97E6-4256-81E8-7ACBD3EDED31}" dt="2024-04-30T08:28:43.329" v="46" actId="6549"/>
        <pc:sldMkLst>
          <pc:docMk/>
          <pc:sldMk cId="847182877" sldId="258"/>
        </pc:sldMkLst>
        <pc:spChg chg="mod">
          <ac:chgData name="Kantosalo Kimmo" userId="f85c920b-67ca-4520-a984-84066ec6d286" providerId="ADAL" clId="{3A5D4396-97E6-4256-81E8-7ACBD3EDED31}" dt="2024-04-30T08:28:43.329" v="46" actId="6549"/>
          <ac:spMkLst>
            <pc:docMk/>
            <pc:sldMk cId="847182877" sldId="258"/>
            <ac:spMk id="9" creationId="{E566E91B-69F9-C52E-CA99-6C0C3BD93CAC}"/>
          </ac:spMkLst>
        </pc:spChg>
      </pc:sldChg>
      <pc:sldChg chg="addSp delSp modSp">
        <pc:chgData name="Kantosalo Kimmo" userId="f85c920b-67ca-4520-a984-84066ec6d286" providerId="ADAL" clId="{3A5D4396-97E6-4256-81E8-7ACBD3EDED31}" dt="2024-05-01T15:51:56.967" v="712" actId="207"/>
        <pc:sldMkLst>
          <pc:docMk/>
          <pc:sldMk cId="2331300862" sldId="260"/>
        </pc:sldMkLst>
        <pc:spChg chg="add mod">
          <ac:chgData name="Kantosalo Kimmo" userId="f85c920b-67ca-4520-a984-84066ec6d286" providerId="ADAL" clId="{3A5D4396-97E6-4256-81E8-7ACBD3EDED31}" dt="2024-05-01T15:51:56.967" v="712" actId="207"/>
          <ac:spMkLst>
            <pc:docMk/>
            <pc:sldMk cId="2331300862" sldId="260"/>
            <ac:spMk id="7" creationId="{008FF9E3-B5D6-42B3-93F1-CAD1DCAB038D}"/>
          </ac:spMkLst>
        </pc:spChg>
        <pc:picChg chg="del">
          <ac:chgData name="Kantosalo Kimmo" userId="f85c920b-67ca-4520-a984-84066ec6d286" providerId="ADAL" clId="{3A5D4396-97E6-4256-81E8-7ACBD3EDED31}" dt="2024-05-01T15:42:44.008" v="700" actId="478"/>
          <ac:picMkLst>
            <pc:docMk/>
            <pc:sldMk cId="2331300862" sldId="260"/>
            <ac:picMk id="3" creationId="{5BB6AF8E-4335-4C46-BCE4-F36533CEFF5A}"/>
          </ac:picMkLst>
        </pc:picChg>
        <pc:picChg chg="add mod">
          <ac:chgData name="Kantosalo Kimmo" userId="f85c920b-67ca-4520-a984-84066ec6d286" providerId="ADAL" clId="{3A5D4396-97E6-4256-81E8-7ACBD3EDED31}" dt="2024-05-01T15:51:25.007" v="708"/>
          <ac:picMkLst>
            <pc:docMk/>
            <pc:sldMk cId="2331300862" sldId="260"/>
            <ac:picMk id="6" creationId="{E6188E48-0793-43E8-B49E-790003118D9B}"/>
          </ac:picMkLst>
        </pc:picChg>
        <pc:picChg chg="mod">
          <ac:chgData name="Kantosalo Kimmo" userId="f85c920b-67ca-4520-a984-84066ec6d286" providerId="ADAL" clId="{3A5D4396-97E6-4256-81E8-7ACBD3EDED31}" dt="2024-05-01T15:42:58.367" v="705" actId="1076"/>
          <ac:picMkLst>
            <pc:docMk/>
            <pc:sldMk cId="2331300862" sldId="260"/>
            <ac:picMk id="9" creationId="{B598EB31-1A8A-4F85-D300-75387B5F4F26}"/>
          </ac:picMkLst>
        </pc:picChg>
      </pc:sldChg>
      <pc:sldChg chg="addSp delSp modSp add del">
        <pc:chgData name="Kantosalo Kimmo" userId="f85c920b-67ca-4520-a984-84066ec6d286" providerId="ADAL" clId="{3A5D4396-97E6-4256-81E8-7ACBD3EDED31}" dt="2024-05-01T05:49:00.737" v="408" actId="1076"/>
        <pc:sldMkLst>
          <pc:docMk/>
          <pc:sldMk cId="981484483" sldId="280"/>
        </pc:sldMkLst>
        <pc:spChg chg="mod">
          <ac:chgData name="Kantosalo Kimmo" userId="f85c920b-67ca-4520-a984-84066ec6d286" providerId="ADAL" clId="{3A5D4396-97E6-4256-81E8-7ACBD3EDED31}" dt="2024-05-01T05:48:36.160" v="401" actId="27636"/>
          <ac:spMkLst>
            <pc:docMk/>
            <pc:sldMk cId="981484483" sldId="280"/>
            <ac:spMk id="4" creationId="{DBC34CAF-FBC6-47D2-BFA1-5EF4232789E6}"/>
          </ac:spMkLst>
        </pc:spChg>
        <pc:spChg chg="mod">
          <ac:chgData name="Kantosalo Kimmo" userId="f85c920b-67ca-4520-a984-84066ec6d286" providerId="ADAL" clId="{3A5D4396-97E6-4256-81E8-7ACBD3EDED31}" dt="2024-05-01T05:48:16.914" v="398" actId="20577"/>
          <ac:spMkLst>
            <pc:docMk/>
            <pc:sldMk cId="981484483" sldId="280"/>
            <ac:spMk id="8" creationId="{C99B4208-B883-42CC-B123-C180656617CC}"/>
          </ac:spMkLst>
        </pc:spChg>
        <pc:picChg chg="del">
          <ac:chgData name="Kantosalo Kimmo" userId="f85c920b-67ca-4520-a984-84066ec6d286" providerId="ADAL" clId="{3A5D4396-97E6-4256-81E8-7ACBD3EDED31}" dt="2024-05-01T05:44:00.384" v="325" actId="478"/>
          <ac:picMkLst>
            <pc:docMk/>
            <pc:sldMk cId="981484483" sldId="280"/>
            <ac:picMk id="3" creationId="{D8065DC6-C880-42AA-9B98-778CC5DF8F82}"/>
          </ac:picMkLst>
        </pc:picChg>
        <pc:picChg chg="add mod">
          <ac:chgData name="Kantosalo Kimmo" userId="f85c920b-67ca-4520-a984-84066ec6d286" providerId="ADAL" clId="{3A5D4396-97E6-4256-81E8-7ACBD3EDED31}" dt="2024-05-01T05:49:00.737" v="408" actId="1076"/>
          <ac:picMkLst>
            <pc:docMk/>
            <pc:sldMk cId="981484483" sldId="280"/>
            <ac:picMk id="10" creationId="{87BD72C2-0959-44D3-A0E2-1DC49F7BCD34}"/>
          </ac:picMkLst>
        </pc:picChg>
      </pc:sldChg>
      <pc:sldChg chg="addSp delSp modSp add">
        <pc:chgData name="Kantosalo Kimmo" userId="f85c920b-67ca-4520-a984-84066ec6d286" providerId="ADAL" clId="{3A5D4396-97E6-4256-81E8-7ACBD3EDED31}" dt="2024-05-01T05:54:45.600" v="451" actId="1076"/>
        <pc:sldMkLst>
          <pc:docMk/>
          <pc:sldMk cId="2304987560" sldId="284"/>
        </pc:sldMkLst>
        <pc:spChg chg="mod">
          <ac:chgData name="Kantosalo Kimmo" userId="f85c920b-67ca-4520-a984-84066ec6d286" providerId="ADAL" clId="{3A5D4396-97E6-4256-81E8-7ACBD3EDED31}" dt="2024-05-01T05:49:40.075" v="412"/>
          <ac:spMkLst>
            <pc:docMk/>
            <pc:sldMk cId="2304987560" sldId="284"/>
            <ac:spMk id="4" creationId="{DBC34CAF-FBC6-47D2-BFA1-5EF4232789E6}"/>
          </ac:spMkLst>
        </pc:spChg>
        <pc:spChg chg="mod">
          <ac:chgData name="Kantosalo Kimmo" userId="f85c920b-67ca-4520-a984-84066ec6d286" providerId="ADAL" clId="{3A5D4396-97E6-4256-81E8-7ACBD3EDED31}" dt="2024-05-01T05:53:17.569" v="440" actId="6549"/>
          <ac:spMkLst>
            <pc:docMk/>
            <pc:sldMk cId="2304987560" sldId="284"/>
            <ac:spMk id="8" creationId="{C99B4208-B883-42CC-B123-C180656617CC}"/>
          </ac:spMkLst>
        </pc:spChg>
        <pc:picChg chg="add mod">
          <ac:chgData name="Kantosalo Kimmo" userId="f85c920b-67ca-4520-a984-84066ec6d286" providerId="ADAL" clId="{3A5D4396-97E6-4256-81E8-7ACBD3EDED31}" dt="2024-05-01T05:54:45.600" v="451" actId="1076"/>
          <ac:picMkLst>
            <pc:docMk/>
            <pc:sldMk cId="2304987560" sldId="284"/>
            <ac:picMk id="2" creationId="{4B2BBF87-689F-4541-9821-7129E2F77436}"/>
          </ac:picMkLst>
        </pc:picChg>
        <pc:picChg chg="del">
          <ac:chgData name="Kantosalo Kimmo" userId="f85c920b-67ca-4520-a984-84066ec6d286" providerId="ADAL" clId="{3A5D4396-97E6-4256-81E8-7ACBD3EDED31}" dt="2024-05-01T05:53:43.135" v="443" actId="478"/>
          <ac:picMkLst>
            <pc:docMk/>
            <pc:sldMk cId="2304987560" sldId="284"/>
            <ac:picMk id="10" creationId="{87BD72C2-0959-44D3-A0E2-1DC49F7BCD34}"/>
          </ac:picMkLst>
        </pc:picChg>
      </pc:sldChg>
      <pc:sldChg chg="addSp delSp modSp add">
        <pc:chgData name="Kantosalo Kimmo" userId="f85c920b-67ca-4520-a984-84066ec6d286" providerId="ADAL" clId="{3A5D4396-97E6-4256-81E8-7ACBD3EDED31}" dt="2024-05-01T07:10:28.186" v="516" actId="1076"/>
        <pc:sldMkLst>
          <pc:docMk/>
          <pc:sldMk cId="3307789637" sldId="285"/>
        </pc:sldMkLst>
        <pc:spChg chg="add del">
          <ac:chgData name="Kantosalo Kimmo" userId="f85c920b-67ca-4520-a984-84066ec6d286" providerId="ADAL" clId="{3A5D4396-97E6-4256-81E8-7ACBD3EDED31}" dt="2024-05-01T05:56:39.549" v="461"/>
          <ac:spMkLst>
            <pc:docMk/>
            <pc:sldMk cId="3307789637" sldId="285"/>
            <ac:spMk id="3" creationId="{77B0C572-F425-4F61-93B6-4E856C63E858}"/>
          </ac:spMkLst>
        </pc:spChg>
        <pc:spChg chg="mod">
          <ac:chgData name="Kantosalo Kimmo" userId="f85c920b-67ca-4520-a984-84066ec6d286" providerId="ADAL" clId="{3A5D4396-97E6-4256-81E8-7ACBD3EDED31}" dt="2024-05-01T07:10:28.186" v="516" actId="1076"/>
          <ac:spMkLst>
            <pc:docMk/>
            <pc:sldMk cId="3307789637" sldId="285"/>
            <ac:spMk id="4" creationId="{DBC34CAF-FBC6-47D2-BFA1-5EF4232789E6}"/>
          </ac:spMkLst>
        </pc:spChg>
        <pc:spChg chg="add del mod">
          <ac:chgData name="Kantosalo Kimmo" userId="f85c920b-67ca-4520-a984-84066ec6d286" providerId="ADAL" clId="{3A5D4396-97E6-4256-81E8-7ACBD3EDED31}" dt="2024-05-01T07:06:10.671" v="483"/>
          <ac:spMkLst>
            <pc:docMk/>
            <pc:sldMk cId="3307789637" sldId="285"/>
            <ac:spMk id="8" creationId="{C99B4208-B883-42CC-B123-C180656617CC}"/>
          </ac:spMkLst>
        </pc:spChg>
        <pc:picChg chg="add del">
          <ac:chgData name="Kantosalo Kimmo" userId="f85c920b-67ca-4520-a984-84066ec6d286" providerId="ADAL" clId="{3A5D4396-97E6-4256-81E8-7ACBD3EDED31}" dt="2024-05-01T05:57:03.384" v="467" actId="478"/>
          <ac:picMkLst>
            <pc:docMk/>
            <pc:sldMk cId="3307789637" sldId="285"/>
            <ac:picMk id="2" creationId="{4B2BBF87-689F-4541-9821-7129E2F77436}"/>
          </ac:picMkLst>
        </pc:picChg>
      </pc:sldChg>
      <pc:sldChg chg="addSp modSp add">
        <pc:chgData name="Kantosalo Kimmo" userId="f85c920b-67ca-4520-a984-84066ec6d286" providerId="ADAL" clId="{3A5D4396-97E6-4256-81E8-7ACBD3EDED31}" dt="2024-05-01T07:10:44.250" v="519" actId="1076"/>
        <pc:sldMkLst>
          <pc:docMk/>
          <pc:sldMk cId="1369996083" sldId="287"/>
        </pc:sldMkLst>
        <pc:spChg chg="mod">
          <ac:chgData name="Kantosalo Kimmo" userId="f85c920b-67ca-4520-a984-84066ec6d286" providerId="ADAL" clId="{3A5D4396-97E6-4256-81E8-7ACBD3EDED31}" dt="2024-05-01T07:10:33.377" v="517" actId="1076"/>
          <ac:spMkLst>
            <pc:docMk/>
            <pc:sldMk cId="1369996083" sldId="287"/>
            <ac:spMk id="4" creationId="{DBC34CAF-FBC6-47D2-BFA1-5EF4232789E6}"/>
          </ac:spMkLst>
        </pc:spChg>
        <pc:spChg chg="mod">
          <ac:chgData name="Kantosalo Kimmo" userId="f85c920b-67ca-4520-a984-84066ec6d286" providerId="ADAL" clId="{3A5D4396-97E6-4256-81E8-7ACBD3EDED31}" dt="2024-05-01T07:10:44.250" v="519" actId="1076"/>
          <ac:spMkLst>
            <pc:docMk/>
            <pc:sldMk cId="1369996083" sldId="287"/>
            <ac:spMk id="8" creationId="{C99B4208-B883-42CC-B123-C180656617CC}"/>
          </ac:spMkLst>
        </pc:spChg>
        <pc:picChg chg="add mod">
          <ac:chgData name="Kantosalo Kimmo" userId="f85c920b-67ca-4520-a984-84066ec6d286" providerId="ADAL" clId="{3A5D4396-97E6-4256-81E8-7ACBD3EDED31}" dt="2024-05-01T07:09:57.258" v="515" actId="1076"/>
          <ac:picMkLst>
            <pc:docMk/>
            <pc:sldMk cId="1369996083" sldId="287"/>
            <ac:picMk id="2" creationId="{BC5D4193-3F48-488E-B283-DBB3B62C56B9}"/>
          </ac:picMkLst>
        </pc:picChg>
      </pc:sldChg>
      <pc:sldChg chg="addSp delSp modSp add">
        <pc:chgData name="Kantosalo Kimmo" userId="f85c920b-67ca-4520-a984-84066ec6d286" providerId="ADAL" clId="{3A5D4396-97E6-4256-81E8-7ACBD3EDED31}" dt="2024-05-01T07:18:21.794" v="584" actId="6549"/>
        <pc:sldMkLst>
          <pc:docMk/>
          <pc:sldMk cId="269295499" sldId="288"/>
        </pc:sldMkLst>
        <pc:spChg chg="mod">
          <ac:chgData name="Kantosalo Kimmo" userId="f85c920b-67ca-4520-a984-84066ec6d286" providerId="ADAL" clId="{3A5D4396-97E6-4256-81E8-7ACBD3EDED31}" dt="2024-05-01T07:11:35.906" v="521"/>
          <ac:spMkLst>
            <pc:docMk/>
            <pc:sldMk cId="269295499" sldId="288"/>
            <ac:spMk id="4" creationId="{DBC34CAF-FBC6-47D2-BFA1-5EF4232789E6}"/>
          </ac:spMkLst>
        </pc:spChg>
        <pc:spChg chg="mod">
          <ac:chgData name="Kantosalo Kimmo" userId="f85c920b-67ca-4520-a984-84066ec6d286" providerId="ADAL" clId="{3A5D4396-97E6-4256-81E8-7ACBD3EDED31}" dt="2024-05-01T07:18:21.794" v="584" actId="6549"/>
          <ac:spMkLst>
            <pc:docMk/>
            <pc:sldMk cId="269295499" sldId="288"/>
            <ac:spMk id="8" creationId="{C99B4208-B883-42CC-B123-C180656617CC}"/>
          </ac:spMkLst>
        </pc:spChg>
        <pc:picChg chg="del">
          <ac:chgData name="Kantosalo Kimmo" userId="f85c920b-67ca-4520-a984-84066ec6d286" providerId="ADAL" clId="{3A5D4396-97E6-4256-81E8-7ACBD3EDED31}" dt="2024-05-01T07:12:42.698" v="535" actId="478"/>
          <ac:picMkLst>
            <pc:docMk/>
            <pc:sldMk cId="269295499" sldId="288"/>
            <ac:picMk id="2" creationId="{BC5D4193-3F48-488E-B283-DBB3B62C56B9}"/>
          </ac:picMkLst>
        </pc:picChg>
        <pc:picChg chg="add mod">
          <ac:chgData name="Kantosalo Kimmo" userId="f85c920b-67ca-4520-a984-84066ec6d286" providerId="ADAL" clId="{3A5D4396-97E6-4256-81E8-7ACBD3EDED31}" dt="2024-05-01T07:18:12.249" v="583" actId="1440"/>
          <ac:picMkLst>
            <pc:docMk/>
            <pc:sldMk cId="269295499" sldId="288"/>
            <ac:picMk id="9" creationId="{BA6F5BE8-4E4D-4A08-99A7-1E73AA658744}"/>
          </ac:picMkLst>
        </pc:picChg>
      </pc:sldChg>
      <pc:sldChg chg="addSp delSp modSp add">
        <pc:chgData name="Kantosalo Kimmo" userId="f85c920b-67ca-4520-a984-84066ec6d286" providerId="ADAL" clId="{3A5D4396-97E6-4256-81E8-7ACBD3EDED31}" dt="2024-05-01T15:40:29.239" v="689" actId="1076"/>
        <pc:sldMkLst>
          <pc:docMk/>
          <pc:sldMk cId="3916721570" sldId="289"/>
        </pc:sldMkLst>
        <pc:spChg chg="add del">
          <ac:chgData name="Kantosalo Kimmo" userId="f85c920b-67ca-4520-a984-84066ec6d286" providerId="ADAL" clId="{3A5D4396-97E6-4256-81E8-7ACBD3EDED31}" dt="2024-05-01T07:21:04.022" v="629"/>
          <ac:spMkLst>
            <pc:docMk/>
            <pc:sldMk cId="3916721570" sldId="289"/>
            <ac:spMk id="2" creationId="{98D993A6-FA2A-4134-B6A3-596B1141DDEC}"/>
          </ac:spMkLst>
        </pc:spChg>
        <pc:spChg chg="mod">
          <ac:chgData name="Kantosalo Kimmo" userId="f85c920b-67ca-4520-a984-84066ec6d286" providerId="ADAL" clId="{3A5D4396-97E6-4256-81E8-7ACBD3EDED31}" dt="2024-05-01T07:20:35.112" v="626" actId="14100"/>
          <ac:spMkLst>
            <pc:docMk/>
            <pc:sldMk cId="3916721570" sldId="289"/>
            <ac:spMk id="4" creationId="{DBC34CAF-FBC6-47D2-BFA1-5EF4232789E6}"/>
          </ac:spMkLst>
        </pc:spChg>
        <pc:spChg chg="mod">
          <ac:chgData name="Kantosalo Kimmo" userId="f85c920b-67ca-4520-a984-84066ec6d286" providerId="ADAL" clId="{3A5D4396-97E6-4256-81E8-7ACBD3EDED31}" dt="2024-05-01T07:22:20.729" v="648" actId="1076"/>
          <ac:spMkLst>
            <pc:docMk/>
            <pc:sldMk cId="3916721570" sldId="289"/>
            <ac:spMk id="8" creationId="{C99B4208-B883-42CC-B123-C180656617CC}"/>
          </ac:spMkLst>
        </pc:spChg>
        <pc:picChg chg="add mod">
          <ac:chgData name="Kantosalo Kimmo" userId="f85c920b-67ca-4520-a984-84066ec6d286" providerId="ADAL" clId="{3A5D4396-97E6-4256-81E8-7ACBD3EDED31}" dt="2024-05-01T15:40:29.239" v="689" actId="1076"/>
          <ac:picMkLst>
            <pc:docMk/>
            <pc:sldMk cId="3916721570" sldId="289"/>
            <ac:picMk id="3" creationId="{B0F880AC-9161-4737-8673-3B0813E7E19F}"/>
          </ac:picMkLst>
        </pc:picChg>
        <pc:picChg chg="del">
          <ac:chgData name="Kantosalo Kimmo" userId="f85c920b-67ca-4520-a984-84066ec6d286" providerId="ADAL" clId="{3A5D4396-97E6-4256-81E8-7ACBD3EDED31}" dt="2024-05-01T15:35:37.196" v="681" actId="478"/>
          <ac:picMkLst>
            <pc:docMk/>
            <pc:sldMk cId="3916721570" sldId="289"/>
            <ac:picMk id="9" creationId="{BA6F5BE8-4E4D-4A08-99A7-1E73AA658744}"/>
          </ac:picMkLst>
        </pc:picChg>
        <pc:picChg chg="add del mod">
          <ac:chgData name="Kantosalo Kimmo" userId="f85c920b-67ca-4520-a984-84066ec6d286" providerId="ADAL" clId="{3A5D4396-97E6-4256-81E8-7ACBD3EDED31}" dt="2024-05-01T15:35:25.352" v="680" actId="478"/>
          <ac:picMkLst>
            <pc:docMk/>
            <pc:sldMk cId="3916721570" sldId="289"/>
            <ac:picMk id="11" creationId="{986A3B74-8A5E-4251-8998-ABA19E0FC445}"/>
          </ac:picMkLst>
        </pc:picChg>
        <pc:picChg chg="add mod">
          <ac:chgData name="Kantosalo Kimmo" userId="f85c920b-67ca-4520-a984-84066ec6d286" providerId="ADAL" clId="{3A5D4396-97E6-4256-81E8-7ACBD3EDED31}" dt="2024-05-01T15:40:23.768" v="688" actId="1440"/>
          <ac:picMkLst>
            <pc:docMk/>
            <pc:sldMk cId="3916721570" sldId="289"/>
            <ac:picMk id="13" creationId="{CE675E03-93F8-4776-A8DF-D30AE738E4B1}"/>
          </ac:picMkLst>
        </pc:picChg>
      </pc:sldChg>
      <pc:sldChg chg="addSp delSp modSp add del">
        <pc:chgData name="Kantosalo Kimmo" userId="f85c920b-67ca-4520-a984-84066ec6d286" providerId="ADAL" clId="{3A5D4396-97E6-4256-81E8-7ACBD3EDED31}" dt="2024-05-01T15:41:04.256" v="696" actId="1076"/>
        <pc:sldMkLst>
          <pc:docMk/>
          <pc:sldMk cId="2654930799" sldId="290"/>
        </pc:sldMkLst>
        <pc:spChg chg="mod">
          <ac:chgData name="Kantosalo Kimmo" userId="f85c920b-67ca-4520-a984-84066ec6d286" providerId="ADAL" clId="{3A5D4396-97E6-4256-81E8-7ACBD3EDED31}" dt="2024-05-01T07:23:58.346" v="658" actId="20577"/>
          <ac:spMkLst>
            <pc:docMk/>
            <pc:sldMk cId="2654930799" sldId="290"/>
            <ac:spMk id="4" creationId="{DBC34CAF-FBC6-47D2-BFA1-5EF4232789E6}"/>
          </ac:spMkLst>
        </pc:spChg>
        <pc:spChg chg="mod">
          <ac:chgData name="Kantosalo Kimmo" userId="f85c920b-67ca-4520-a984-84066ec6d286" providerId="ADAL" clId="{3A5D4396-97E6-4256-81E8-7ACBD3EDED31}" dt="2024-05-01T15:33:16.984" v="672" actId="1076"/>
          <ac:spMkLst>
            <pc:docMk/>
            <pc:sldMk cId="2654930799" sldId="290"/>
            <ac:spMk id="8" creationId="{C99B4208-B883-42CC-B123-C180656617CC}"/>
          </ac:spMkLst>
        </pc:spChg>
        <pc:picChg chg="mod">
          <ac:chgData name="Kantosalo Kimmo" userId="f85c920b-67ca-4520-a984-84066ec6d286" providerId="ADAL" clId="{3A5D4396-97E6-4256-81E8-7ACBD3EDED31}" dt="2024-05-01T15:33:19.520" v="673" actId="1076"/>
          <ac:picMkLst>
            <pc:docMk/>
            <pc:sldMk cId="2654930799" sldId="290"/>
            <ac:picMk id="3" creationId="{B0F880AC-9161-4737-8673-3B0813E7E19F}"/>
          </ac:picMkLst>
        </pc:picChg>
        <pc:picChg chg="del">
          <ac:chgData name="Kantosalo Kimmo" userId="f85c920b-67ca-4520-a984-84066ec6d286" providerId="ADAL" clId="{3A5D4396-97E6-4256-81E8-7ACBD3EDED31}" dt="2024-05-01T07:24:25.778" v="670" actId="478"/>
          <ac:picMkLst>
            <pc:docMk/>
            <pc:sldMk cId="2654930799" sldId="290"/>
            <ac:picMk id="9" creationId="{BA6F5BE8-4E4D-4A08-99A7-1E73AA658744}"/>
          </ac:picMkLst>
        </pc:picChg>
        <pc:picChg chg="add del mod">
          <ac:chgData name="Kantosalo Kimmo" userId="f85c920b-67ca-4520-a984-84066ec6d286" providerId="ADAL" clId="{3A5D4396-97E6-4256-81E8-7ACBD3EDED31}" dt="2024-05-01T15:35:47.312" v="684" actId="478"/>
          <ac:picMkLst>
            <pc:docMk/>
            <pc:sldMk cId="2654930799" sldId="290"/>
            <ac:picMk id="10" creationId="{DE28D396-8A62-433C-BB68-982103DF006A}"/>
          </ac:picMkLst>
        </pc:picChg>
        <pc:picChg chg="add mod">
          <ac:chgData name="Kantosalo Kimmo" userId="f85c920b-67ca-4520-a984-84066ec6d286" providerId="ADAL" clId="{3A5D4396-97E6-4256-81E8-7ACBD3EDED31}" dt="2024-05-01T15:41:04.256" v="696" actId="1076"/>
          <ac:picMkLst>
            <pc:docMk/>
            <pc:sldMk cId="2654930799" sldId="290"/>
            <ac:picMk id="12" creationId="{A5BE0D48-DAC7-4D30-A061-3F8FEF48D61F}"/>
          </ac:picMkLst>
        </pc:picChg>
      </pc:sldChg>
    </pc:docChg>
  </pc:docChgLst>
  <pc:docChgLst>
    <pc:chgData name="Kantosalo Kimmo" userId="f85c920b-67ca-4520-a984-84066ec6d286" providerId="ADAL" clId="{A3FBF544-2D7C-4F9F-8D49-3CCCA0995DE9}"/>
    <pc:docChg chg="custSel delSld modSld">
      <pc:chgData name="Kantosalo Kimmo" userId="f85c920b-67ca-4520-a984-84066ec6d286" providerId="ADAL" clId="{A3FBF544-2D7C-4F9F-8D49-3CCCA0995DE9}" dt="2024-07-28T12:13:53.348" v="15" actId="2696"/>
      <pc:docMkLst>
        <pc:docMk/>
      </pc:docMkLst>
      <pc:sldChg chg="modSp">
        <pc:chgData name="Kantosalo Kimmo" userId="f85c920b-67ca-4520-a984-84066ec6d286" providerId="ADAL" clId="{A3FBF544-2D7C-4F9F-8D49-3CCCA0995DE9}" dt="2024-07-28T10:54:00.517" v="2" actId="12"/>
        <pc:sldMkLst>
          <pc:docMk/>
          <pc:sldMk cId="4145849615" sldId="257"/>
        </pc:sldMkLst>
        <pc:spChg chg="mod">
          <ac:chgData name="Kantosalo Kimmo" userId="f85c920b-67ca-4520-a984-84066ec6d286" providerId="ADAL" clId="{A3FBF544-2D7C-4F9F-8D49-3CCCA0995DE9}" dt="2024-07-28T10:54:00.517" v="2" actId="12"/>
          <ac:spMkLst>
            <pc:docMk/>
            <pc:sldMk cId="4145849615" sldId="257"/>
            <ac:spMk id="6" creationId="{238821DF-02F2-4E8D-8D8B-502BE13A536A}"/>
          </ac:spMkLst>
        </pc:spChg>
      </pc:sldChg>
      <pc:sldChg chg="modSp">
        <pc:chgData name="Kantosalo Kimmo" userId="f85c920b-67ca-4520-a984-84066ec6d286" providerId="ADAL" clId="{A3FBF544-2D7C-4F9F-8D49-3CCCA0995DE9}" dt="2024-07-28T10:53:40.075" v="0" actId="12"/>
        <pc:sldMkLst>
          <pc:docMk/>
          <pc:sldMk cId="981484483" sldId="280"/>
        </pc:sldMkLst>
        <pc:spChg chg="mod">
          <ac:chgData name="Kantosalo Kimmo" userId="f85c920b-67ca-4520-a984-84066ec6d286" providerId="ADAL" clId="{A3FBF544-2D7C-4F9F-8D49-3CCCA0995DE9}" dt="2024-07-28T10:53:40.075" v="0" actId="12"/>
          <ac:spMkLst>
            <pc:docMk/>
            <pc:sldMk cId="981484483" sldId="280"/>
            <ac:spMk id="8" creationId="{C99B4208-B883-42CC-B123-C180656617CC}"/>
          </ac:spMkLst>
        </pc:spChg>
      </pc:sldChg>
      <pc:sldChg chg="modSp">
        <pc:chgData name="Kantosalo Kimmo" userId="f85c920b-67ca-4520-a984-84066ec6d286" providerId="ADAL" clId="{A3FBF544-2D7C-4F9F-8D49-3CCCA0995DE9}" dt="2024-07-28T10:54:22.659" v="3" actId="12"/>
        <pc:sldMkLst>
          <pc:docMk/>
          <pc:sldMk cId="2304987560" sldId="284"/>
        </pc:sldMkLst>
        <pc:spChg chg="mod">
          <ac:chgData name="Kantosalo Kimmo" userId="f85c920b-67ca-4520-a984-84066ec6d286" providerId="ADAL" clId="{A3FBF544-2D7C-4F9F-8D49-3CCCA0995DE9}" dt="2024-07-28T10:54:22.659" v="3" actId="12"/>
          <ac:spMkLst>
            <pc:docMk/>
            <pc:sldMk cId="2304987560" sldId="284"/>
            <ac:spMk id="8" creationId="{C99B4208-B883-42CC-B123-C180656617CC}"/>
          </ac:spMkLst>
        </pc:spChg>
      </pc:sldChg>
      <pc:sldChg chg="modSp">
        <pc:chgData name="Kantosalo Kimmo" userId="f85c920b-67ca-4520-a984-84066ec6d286" providerId="ADAL" clId="{A3FBF544-2D7C-4F9F-8D49-3CCCA0995DE9}" dt="2024-07-28T10:54:35.249" v="4" actId="12"/>
        <pc:sldMkLst>
          <pc:docMk/>
          <pc:sldMk cId="3307789637" sldId="285"/>
        </pc:sldMkLst>
        <pc:spChg chg="mod">
          <ac:chgData name="Kantosalo Kimmo" userId="f85c920b-67ca-4520-a984-84066ec6d286" providerId="ADAL" clId="{A3FBF544-2D7C-4F9F-8D49-3CCCA0995DE9}" dt="2024-07-28T10:54:35.249" v="4" actId="12"/>
          <ac:spMkLst>
            <pc:docMk/>
            <pc:sldMk cId="3307789637" sldId="285"/>
            <ac:spMk id="8" creationId="{C99B4208-B883-42CC-B123-C180656617CC}"/>
          </ac:spMkLst>
        </pc:spChg>
      </pc:sldChg>
      <pc:sldChg chg="modSp">
        <pc:chgData name="Kantosalo Kimmo" userId="f85c920b-67ca-4520-a984-84066ec6d286" providerId="ADAL" clId="{A3FBF544-2D7C-4F9F-8D49-3CCCA0995DE9}" dt="2024-07-28T10:54:47.868" v="5" actId="12"/>
        <pc:sldMkLst>
          <pc:docMk/>
          <pc:sldMk cId="1369996083" sldId="287"/>
        </pc:sldMkLst>
        <pc:spChg chg="mod">
          <ac:chgData name="Kantosalo Kimmo" userId="f85c920b-67ca-4520-a984-84066ec6d286" providerId="ADAL" clId="{A3FBF544-2D7C-4F9F-8D49-3CCCA0995DE9}" dt="2024-07-28T10:54:47.868" v="5" actId="12"/>
          <ac:spMkLst>
            <pc:docMk/>
            <pc:sldMk cId="1369996083" sldId="287"/>
            <ac:spMk id="8" creationId="{C99B4208-B883-42CC-B123-C180656617CC}"/>
          </ac:spMkLst>
        </pc:spChg>
      </pc:sldChg>
      <pc:sldChg chg="modSp">
        <pc:chgData name="Kantosalo Kimmo" userId="f85c920b-67ca-4520-a984-84066ec6d286" providerId="ADAL" clId="{A3FBF544-2D7C-4F9F-8D49-3CCCA0995DE9}" dt="2024-07-28T10:55:44.163" v="6" actId="12"/>
        <pc:sldMkLst>
          <pc:docMk/>
          <pc:sldMk cId="269295499" sldId="288"/>
        </pc:sldMkLst>
        <pc:spChg chg="mod">
          <ac:chgData name="Kantosalo Kimmo" userId="f85c920b-67ca-4520-a984-84066ec6d286" providerId="ADAL" clId="{A3FBF544-2D7C-4F9F-8D49-3CCCA0995DE9}" dt="2024-07-28T10:55:44.163" v="6" actId="12"/>
          <ac:spMkLst>
            <pc:docMk/>
            <pc:sldMk cId="269295499" sldId="288"/>
            <ac:spMk id="8" creationId="{C99B4208-B883-42CC-B123-C180656617CC}"/>
          </ac:spMkLst>
        </pc:spChg>
      </pc:sldChg>
      <pc:sldChg chg="modSp">
        <pc:chgData name="Kantosalo Kimmo" userId="f85c920b-67ca-4520-a984-84066ec6d286" providerId="ADAL" clId="{A3FBF544-2D7C-4F9F-8D49-3CCCA0995DE9}" dt="2024-07-28T10:56:11.536" v="12" actId="1076"/>
        <pc:sldMkLst>
          <pc:docMk/>
          <pc:sldMk cId="3916721570" sldId="289"/>
        </pc:sldMkLst>
        <pc:spChg chg="mod">
          <ac:chgData name="Kantosalo Kimmo" userId="f85c920b-67ca-4520-a984-84066ec6d286" providerId="ADAL" clId="{A3FBF544-2D7C-4F9F-8D49-3CCCA0995DE9}" dt="2024-07-28T10:56:09.200" v="11" actId="1076"/>
          <ac:spMkLst>
            <pc:docMk/>
            <pc:sldMk cId="3916721570" sldId="289"/>
            <ac:spMk id="4" creationId="{DBC34CAF-FBC6-47D2-BFA1-5EF4232789E6}"/>
          </ac:spMkLst>
        </pc:spChg>
        <pc:spChg chg="mod">
          <ac:chgData name="Kantosalo Kimmo" userId="f85c920b-67ca-4520-a984-84066ec6d286" providerId="ADAL" clId="{A3FBF544-2D7C-4F9F-8D49-3CCCA0995DE9}" dt="2024-07-28T10:55:49.929" v="7" actId="1076"/>
          <ac:spMkLst>
            <pc:docMk/>
            <pc:sldMk cId="3916721570" sldId="289"/>
            <ac:spMk id="8" creationId="{C99B4208-B883-42CC-B123-C180656617CC}"/>
          </ac:spMkLst>
        </pc:spChg>
        <pc:picChg chg="mod">
          <ac:chgData name="Kantosalo Kimmo" userId="f85c920b-67ca-4520-a984-84066ec6d286" providerId="ADAL" clId="{A3FBF544-2D7C-4F9F-8D49-3CCCA0995DE9}" dt="2024-07-28T10:56:11.536" v="12" actId="1076"/>
          <ac:picMkLst>
            <pc:docMk/>
            <pc:sldMk cId="3916721570" sldId="289"/>
            <ac:picMk id="3" creationId="{B0F880AC-9161-4737-8673-3B0813E7E19F}"/>
          </ac:picMkLst>
        </pc:picChg>
      </pc:sldChg>
      <pc:sldChg chg="modSp">
        <pc:chgData name="Kantosalo Kimmo" userId="f85c920b-67ca-4520-a984-84066ec6d286" providerId="ADAL" clId="{A3FBF544-2D7C-4F9F-8D49-3CCCA0995DE9}" dt="2024-07-28T10:56:35.193" v="14" actId="1076"/>
        <pc:sldMkLst>
          <pc:docMk/>
          <pc:sldMk cId="2654930799" sldId="290"/>
        </pc:sldMkLst>
        <pc:spChg chg="mod">
          <ac:chgData name="Kantosalo Kimmo" userId="f85c920b-67ca-4520-a984-84066ec6d286" providerId="ADAL" clId="{A3FBF544-2D7C-4F9F-8D49-3CCCA0995DE9}" dt="2024-07-28T10:56:32.177" v="13" actId="1076"/>
          <ac:spMkLst>
            <pc:docMk/>
            <pc:sldMk cId="2654930799" sldId="290"/>
            <ac:spMk id="4" creationId="{DBC34CAF-FBC6-47D2-BFA1-5EF4232789E6}"/>
          </ac:spMkLst>
        </pc:spChg>
        <pc:picChg chg="mod">
          <ac:chgData name="Kantosalo Kimmo" userId="f85c920b-67ca-4520-a984-84066ec6d286" providerId="ADAL" clId="{A3FBF544-2D7C-4F9F-8D49-3CCCA0995DE9}" dt="2024-07-28T10:56:35.193" v="14" actId="1076"/>
          <ac:picMkLst>
            <pc:docMk/>
            <pc:sldMk cId="2654930799" sldId="290"/>
            <ac:picMk id="3" creationId="{B0F880AC-9161-4737-8673-3B0813E7E19F}"/>
          </ac:picMkLst>
        </pc:picChg>
      </pc:sldChg>
      <pc:sldChg chg="del">
        <pc:chgData name="Kantosalo Kimmo" userId="f85c920b-67ca-4520-a984-84066ec6d286" providerId="ADAL" clId="{A3FBF544-2D7C-4F9F-8D49-3CCCA0995DE9}" dt="2024-07-28T12:13:53.348" v="15" actId="2696"/>
        <pc:sldMkLst>
          <pc:docMk/>
          <pc:sldMk cId="2743237583" sldId="291"/>
        </pc:sldMkLst>
      </pc:sldChg>
    </pc:docChg>
  </pc:docChgLst>
  <pc:docChgLst>
    <pc:chgData name="Kantosalo Kimmo" userId="f85c920b-67ca-4520-a984-84066ec6d286" providerId="ADAL" clId="{5CD007F4-5B92-4BFA-92EC-EEFFE1D896D3}"/>
    <pc:docChg chg="undo addSld modSld">
      <pc:chgData name="Kantosalo Kimmo" userId="f85c920b-67ca-4520-a984-84066ec6d286" providerId="ADAL" clId="{5CD007F4-5B92-4BFA-92EC-EEFFE1D896D3}" dt="2024-06-18T10:33:09.993" v="242"/>
      <pc:docMkLst>
        <pc:docMk/>
      </pc:docMkLst>
      <pc:sldChg chg="addSp modSp">
        <pc:chgData name="Kantosalo Kimmo" userId="f85c920b-67ca-4520-a984-84066ec6d286" providerId="ADAL" clId="{5CD007F4-5B92-4BFA-92EC-EEFFE1D896D3}" dt="2024-06-18T10:32:39.756" v="239" actId="14100"/>
        <pc:sldMkLst>
          <pc:docMk/>
          <pc:sldMk cId="4145849615" sldId="257"/>
        </pc:sldMkLst>
        <pc:spChg chg="mod">
          <ac:chgData name="Kantosalo Kimmo" userId="f85c920b-67ca-4520-a984-84066ec6d286" providerId="ADAL" clId="{5CD007F4-5B92-4BFA-92EC-EEFFE1D896D3}" dt="2024-06-18T10:32:39.756" v="239" actId="14100"/>
          <ac:spMkLst>
            <pc:docMk/>
            <pc:sldMk cId="4145849615" sldId="257"/>
            <ac:spMk id="6" creationId="{238821DF-02F2-4E8D-8D8B-502BE13A536A}"/>
          </ac:spMkLst>
        </pc:spChg>
        <pc:picChg chg="add mod">
          <ac:chgData name="Kantosalo Kimmo" userId="f85c920b-67ca-4520-a984-84066ec6d286" providerId="ADAL" clId="{5CD007F4-5B92-4BFA-92EC-EEFFE1D896D3}" dt="2024-06-18T10:30:07.939" v="5" actId="1076"/>
          <ac:picMkLst>
            <pc:docMk/>
            <pc:sldMk cId="4145849615" sldId="257"/>
            <ac:picMk id="7" creationId="{72275D7D-E56B-4864-9E62-474A1FDC67DD}"/>
          </ac:picMkLst>
        </pc:picChg>
      </pc:sldChg>
      <pc:sldChg chg="addSp">
        <pc:chgData name="Kantosalo Kimmo" userId="f85c920b-67ca-4520-a984-84066ec6d286" providerId="ADAL" clId="{5CD007F4-5B92-4BFA-92EC-EEFFE1D896D3}" dt="2024-06-18T10:33:03.606" v="240"/>
        <pc:sldMkLst>
          <pc:docMk/>
          <pc:sldMk cId="269295499" sldId="288"/>
        </pc:sldMkLst>
        <pc:spChg chg="add">
          <ac:chgData name="Kantosalo Kimmo" userId="f85c920b-67ca-4520-a984-84066ec6d286" providerId="ADAL" clId="{5CD007F4-5B92-4BFA-92EC-EEFFE1D896D3}" dt="2024-06-18T10:33:03.606" v="240"/>
          <ac:spMkLst>
            <pc:docMk/>
            <pc:sldMk cId="269295499" sldId="288"/>
            <ac:spMk id="10" creationId="{2F740A31-9EB2-4502-874F-837F449456B6}"/>
          </ac:spMkLst>
        </pc:spChg>
      </pc:sldChg>
      <pc:sldChg chg="addSp">
        <pc:chgData name="Kantosalo Kimmo" userId="f85c920b-67ca-4520-a984-84066ec6d286" providerId="ADAL" clId="{5CD007F4-5B92-4BFA-92EC-EEFFE1D896D3}" dt="2024-06-18T10:33:06.105" v="241"/>
        <pc:sldMkLst>
          <pc:docMk/>
          <pc:sldMk cId="3916721570" sldId="289"/>
        </pc:sldMkLst>
        <pc:spChg chg="add">
          <ac:chgData name="Kantosalo Kimmo" userId="f85c920b-67ca-4520-a984-84066ec6d286" providerId="ADAL" clId="{5CD007F4-5B92-4BFA-92EC-EEFFE1D896D3}" dt="2024-06-18T10:33:06.105" v="241"/>
          <ac:spMkLst>
            <pc:docMk/>
            <pc:sldMk cId="3916721570" sldId="289"/>
            <ac:spMk id="9" creationId="{59D32F1E-C2C8-406A-BDE4-384E5FEBC63B}"/>
          </ac:spMkLst>
        </pc:spChg>
      </pc:sldChg>
      <pc:sldChg chg="addSp">
        <pc:chgData name="Kantosalo Kimmo" userId="f85c920b-67ca-4520-a984-84066ec6d286" providerId="ADAL" clId="{5CD007F4-5B92-4BFA-92EC-EEFFE1D896D3}" dt="2024-06-18T10:33:09.993" v="242"/>
        <pc:sldMkLst>
          <pc:docMk/>
          <pc:sldMk cId="2654930799" sldId="290"/>
        </pc:sldMkLst>
        <pc:spChg chg="add">
          <ac:chgData name="Kantosalo Kimmo" userId="f85c920b-67ca-4520-a984-84066ec6d286" providerId="ADAL" clId="{5CD007F4-5B92-4BFA-92EC-EEFFE1D896D3}" dt="2024-06-18T10:33:09.993" v="242"/>
          <ac:spMkLst>
            <pc:docMk/>
            <pc:sldMk cId="2654930799" sldId="290"/>
            <ac:spMk id="9" creationId="{5C82DF9D-7777-4BC0-B7A7-1C73ED2EB3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F4F73-AD92-4346-B40B-E7C1395AA1FE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F48D2-BA9D-4CC3-B17D-31D2EE59A7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4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E90F-27A0-BA77-1B2A-8A158F314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00408-4B82-B7C7-2110-EAE41319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CCC07-DC12-B416-2AEA-3D31955C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D6D34-D78C-C7A9-7F32-3286286A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6F4B0-983C-59E3-A931-A637F523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90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21C2-9144-6A86-5824-804F5B1B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22732-75E5-3FBF-E4FA-83E380DAA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08E4E-15FB-BBD3-E001-8CF6337C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73170-CFF4-1B7A-1FF7-0E3FC35A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12E3F-ABFA-BD75-3481-BA7FA5A1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91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D5DF3-1CBB-4DA5-F9A7-1F4C44376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150B0-6B19-7587-92B0-D213F00AD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675F8-E21C-0597-2AB8-1603FD15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27084-0F47-1FC9-C70A-E3D42268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DBBA4-38B6-90AD-2BFE-79ACCF44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86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BFDE-12B7-24FF-782E-F1913F3D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0AFB6-66E7-E311-E2AC-FCAF584A7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76CCB-BFE4-D40E-1322-874EFDE6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AF28F-6512-0C74-DB2D-A03D19DA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C037-162D-A60D-F4C4-1B1E026C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31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4130-D7E2-B7D6-8003-9D0F7F36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7C50B-0A6D-68CD-1E32-5ABCD8F57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52A8A-3649-042E-5B40-2793C1A4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D0351-AE88-A5F0-33C4-718FA5B9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B11CB-1632-CB72-9C4D-CFCDA83E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42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6150-F100-1D59-631A-ED8FBF8A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6334D-5C07-9C4A-03F8-E648E63B3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CAA9-A02A-2DE2-BD6D-8F985EE23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16E91-6E50-8459-98A8-6B6DF5D4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395C8-FED5-D91F-77EC-33B96CC7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976A6-ACD6-609F-7535-9A449706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04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84722-DF54-8253-7F50-066004D1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68CA-E782-E3DC-862C-43630727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76CAF-0A1E-B833-5F75-CBE5A28C6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2956D-80D7-30A6-9B2E-53491BC29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7C4AE-CE03-5365-8DB5-A41A4E1FC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F7013-0246-5F2F-DF55-43F5EB25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27828-FBB1-534F-B3BD-A6DC6B6E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E6391-055F-F548-F3CA-03B22791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36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3051-B4BA-1027-11A1-9235A819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3D1E3-11D2-D29D-6916-DA0D7A32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5DB0E-ADF2-8673-6D04-AC92098E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FF021-EB6E-597D-071B-0359BB3E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713F7-EFD7-89FB-25D3-F19F5046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B3443-6ABD-ECD5-E681-77296DBC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131BC-A0EA-B60B-2F23-994B3F0B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51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6C2E-BF11-BB8C-A732-C9E37E36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47A74-3924-6E0A-3FC7-5DD8374CB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56A0D-21BA-01AB-19EB-E0521872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901A9-86F3-1AB3-DE8B-FE6A9FF8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2817D-1F3B-E7BD-C393-F04B3B88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BA209-2F5A-25F6-AD89-30063362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54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AD9E-C5BB-7F6D-FE5A-E2A92428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7D386-15B6-0392-2E2F-59113406D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C3D1F-EB62-F95A-5843-A3BC117A5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5C82F-577A-A475-D753-CD9A97A6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5D2E5-9922-803F-50E4-C95580E9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416D9-3CCF-6F65-BF1A-E32EDD1E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36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7F016-C619-7E56-DD1B-0EC3578D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62609-1E36-81AB-3F20-A87844EAD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5D26D-1894-CEF7-7EE5-0CD474CEF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9343-E95C-CA4F-A3DD-22BB408F1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B1D07-46D7-61F8-7C2E-81AA8166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39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quizizz.com/embed/quiz/663263f404af9d1a194eb5d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69" y="12205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2915586" y="2420873"/>
            <a:ext cx="848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3.3 VUOROVAIKUTUS</a:t>
            </a:r>
            <a:endParaRPr lang="fi-FI" sz="4000" dirty="0">
              <a:solidFill>
                <a:schemeClr val="bg1"/>
              </a:solidFill>
              <a:latin typeface="Kenyan Coffee Rg" panose="020006080202000101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67A94A-FB7F-401F-8E74-7ADA22EC83CC}"/>
              </a:ext>
            </a:extLst>
          </p:cNvPr>
          <p:cNvSpPr/>
          <p:nvPr/>
        </p:nvSpPr>
        <p:spPr>
          <a:xfrm>
            <a:off x="2915587" y="4085435"/>
            <a:ext cx="5727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prstClr val="white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98EB31-1A8A-4F85-D300-75387B5F4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 flipH="1">
            <a:off x="0" y="-18908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DCF6D2-6E0F-4F52-58E9-75B88D82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6" y="6475619"/>
            <a:ext cx="1337272" cy="2308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38AD8A-84DB-43FD-9723-87703DF745CC}"/>
              </a:ext>
            </a:extLst>
          </p:cNvPr>
          <p:cNvSpPr/>
          <p:nvPr/>
        </p:nvSpPr>
        <p:spPr>
          <a:xfrm>
            <a:off x="2406777" y="926123"/>
            <a:ext cx="50930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Klikkaa kuvaa aloittaaksesi kysely!</a:t>
            </a:r>
          </a:p>
          <a:p>
            <a:endParaRPr lang="fi-FI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E6188E48-0793-43E8-B49E-790003118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15" y="1925516"/>
            <a:ext cx="3897923" cy="3897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8FF9E3-B5D6-42B3-93F1-CAD1DCAB038D}"/>
              </a:ext>
            </a:extLst>
          </p:cNvPr>
          <p:cNvSpPr/>
          <p:nvPr/>
        </p:nvSpPr>
        <p:spPr>
          <a:xfrm>
            <a:off x="3261945" y="6221726"/>
            <a:ext cx="597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https://quizizz.com/embed/quiz/663263f404af9d1a194eb5d7</a:t>
            </a:r>
          </a:p>
        </p:txBody>
      </p:sp>
    </p:spTree>
    <p:extLst>
      <p:ext uri="{BB962C8B-B14F-4D97-AF65-F5344CB8AC3E}">
        <p14:creationId xmlns:p14="http://schemas.microsoft.com/office/powerpoint/2010/main" val="23313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485189" y="533749"/>
            <a:ext cx="848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070C0"/>
                </a:solidFill>
              </a:rPr>
              <a:t>Tavoitteet</a:t>
            </a:r>
            <a:endParaRPr lang="fi-FI" sz="40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7333296" cy="38554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b="1" dirty="0"/>
              <a:t>Tämän kokonaisuuden suoritettua oppija:</a:t>
            </a:r>
            <a:endParaRPr lang="fi-FI" sz="2400" dirty="0"/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 </a:t>
            </a:r>
            <a:r>
              <a:rPr lang="fi-FI" sz="2400" b="1" dirty="0"/>
              <a:t>Osaa</a:t>
            </a:r>
            <a:r>
              <a:rPr lang="fi-FI" sz="2400" dirty="0"/>
              <a:t> soveltaa  vuorovaikutuksen periaatteita valmennuksessa 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Sisältö</a:t>
            </a:r>
          </a:p>
          <a:p>
            <a:pPr lvl="1"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Selittäminen ja organisointi</a:t>
            </a:r>
          </a:p>
          <a:p>
            <a:pPr lvl="1"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Näyttö</a:t>
            </a:r>
          </a:p>
          <a:p>
            <a:pPr lvl="1"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Kysyminen ja kuuntelu</a:t>
            </a:r>
          </a:p>
          <a:p>
            <a:pPr lvl="1"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Palautteen anto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endParaRPr lang="fi-FI" sz="2400" dirty="0"/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endParaRPr lang="fi-FI" sz="2400" dirty="0"/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endParaRPr lang="fi-FI" sz="2400" dirty="0"/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endParaRPr lang="fi-FI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275D7D-E56B-4864-9E62-474A1FDC6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75" y="2036618"/>
            <a:ext cx="3262745" cy="3262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584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11125198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C34CAF-FBC6-47D2-BFA1-5EF42327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86" y="332580"/>
            <a:ext cx="9349276" cy="1223963"/>
          </a:xfrm>
        </p:spPr>
        <p:txBody>
          <a:bodyPr>
            <a:normAutofit/>
          </a:bodyPr>
          <a:lstStyle/>
          <a:p>
            <a:br>
              <a:rPr lang="fi-FI" sz="3600" dirty="0">
                <a:solidFill>
                  <a:srgbClr val="0070C0"/>
                </a:solidFill>
              </a:rPr>
            </a:br>
            <a:r>
              <a:rPr lang="fi-FI" sz="3600" dirty="0">
                <a:solidFill>
                  <a:srgbClr val="0070C0"/>
                </a:solidFill>
              </a:rPr>
              <a:t> VUOROVAIKUTUS VALMENNUKSESSA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D197CC-E743-4058-AD64-9993724149DB}"/>
              </a:ext>
            </a:extLst>
          </p:cNvPr>
          <p:cNvSpPr txBox="1">
            <a:spLocks/>
          </p:cNvSpPr>
          <p:nvPr/>
        </p:nvSpPr>
        <p:spPr>
          <a:xfrm>
            <a:off x="550862" y="1632561"/>
            <a:ext cx="7221538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9B4208-B883-42CC-B123-C180656617CC}"/>
              </a:ext>
            </a:extLst>
          </p:cNvPr>
          <p:cNvSpPr/>
          <p:nvPr/>
        </p:nvSpPr>
        <p:spPr>
          <a:xfrm>
            <a:off x="710807" y="1809835"/>
            <a:ext cx="62589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Valmentaja oppii tuntemaan valmennettavansa vuorovaikutuksen avulla. </a:t>
            </a:r>
          </a:p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Sen avulla välitetään tietoa ja tunteita.</a:t>
            </a:r>
          </a:p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Vuorovaikutuksen avulla rakennetaan yhteistä kieltä ja ymmärrystä. </a:t>
            </a:r>
          </a:p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Vuorovaikutuksen avulla lapsi oppii.</a:t>
            </a:r>
          </a:p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Vuorovaikutuksen avulla valmentaja saa tärkeää tietoa lapsen  oppimisesta ja miten harjoittelu sujuu ja toimii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BD72C2-0959-44D3-A0E2-1DC49F7BC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252" y="694592"/>
            <a:ext cx="4330748" cy="61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8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11125198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C34CAF-FBC6-47D2-BFA1-5EF42327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86" y="332580"/>
            <a:ext cx="9349276" cy="1223963"/>
          </a:xfrm>
        </p:spPr>
        <p:txBody>
          <a:bodyPr>
            <a:normAutofit/>
          </a:bodyPr>
          <a:lstStyle/>
          <a:p>
            <a:br>
              <a:rPr lang="fi-FI" sz="3600" dirty="0">
                <a:solidFill>
                  <a:srgbClr val="0070C0"/>
                </a:solidFill>
              </a:rPr>
            </a:br>
            <a:r>
              <a:rPr lang="fi-FI" sz="3600" dirty="0">
                <a:solidFill>
                  <a:srgbClr val="0070C0"/>
                </a:solidFill>
              </a:rPr>
              <a:t> KUUNTELEMINEN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D197CC-E743-4058-AD64-9993724149DB}"/>
              </a:ext>
            </a:extLst>
          </p:cNvPr>
          <p:cNvSpPr txBox="1">
            <a:spLocks/>
          </p:cNvSpPr>
          <p:nvPr/>
        </p:nvSpPr>
        <p:spPr>
          <a:xfrm>
            <a:off x="550862" y="1632561"/>
            <a:ext cx="7221538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9B4208-B883-42CC-B123-C180656617CC}"/>
              </a:ext>
            </a:extLst>
          </p:cNvPr>
          <p:cNvSpPr/>
          <p:nvPr/>
        </p:nvSpPr>
        <p:spPr>
          <a:xfrm>
            <a:off x="710807" y="1809835"/>
            <a:ext cx="6982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Ymmärrys toisesta ihmisestä syntyy vain kuuntelemalla. </a:t>
            </a:r>
          </a:p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Kuuntelemiselle on hyvä järjestää aikaa ennen ja jälkeen harjoitusten. </a:t>
            </a:r>
          </a:p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Yksi kuuntelemisen avainasia on osata olla itse hiljaa ja keskittyä siihen, mitä toisella on sanottavaa. </a:t>
            </a:r>
          </a:p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Puhujaa voi auttaa osoittamalla olevansa mukana katseella ja kannustamalla kertomaan lisää kuitenkin hoputtamatta.</a:t>
            </a:r>
          </a:p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Aktiivisen kuuntelijan työkalu on tulkinnan tarkistaminen, jolloin palautetaan asia kertojalle sellaisena kuin sen kuuli ja ymmärsi.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2BBF87-689F-4541-9821-7129E2F77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588" y="826936"/>
            <a:ext cx="4063605" cy="1394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0498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11125198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C34CAF-FBC6-47D2-BFA1-5EF42327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06" y="52686"/>
            <a:ext cx="9349276" cy="1223963"/>
          </a:xfrm>
        </p:spPr>
        <p:txBody>
          <a:bodyPr>
            <a:normAutofit/>
          </a:bodyPr>
          <a:lstStyle/>
          <a:p>
            <a:br>
              <a:rPr lang="fi-FI" sz="3600" dirty="0">
                <a:solidFill>
                  <a:srgbClr val="0070C0"/>
                </a:solidFill>
              </a:rPr>
            </a:br>
            <a:r>
              <a:rPr lang="fi-FI" sz="3600" dirty="0">
                <a:solidFill>
                  <a:srgbClr val="0070C0"/>
                </a:solidFill>
              </a:rPr>
              <a:t> </a:t>
            </a:r>
            <a:r>
              <a:rPr lang="fi-FI" sz="3600" b="1" dirty="0">
                <a:solidFill>
                  <a:srgbClr val="0070C0"/>
                </a:solidFill>
              </a:rPr>
              <a:t>MINÄVIESTI</a:t>
            </a:r>
            <a:endParaRPr lang="fi-FI" sz="3600" dirty="0">
              <a:solidFill>
                <a:srgbClr val="0070C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D197CC-E743-4058-AD64-9993724149DB}"/>
              </a:ext>
            </a:extLst>
          </p:cNvPr>
          <p:cNvSpPr txBox="1">
            <a:spLocks/>
          </p:cNvSpPr>
          <p:nvPr/>
        </p:nvSpPr>
        <p:spPr>
          <a:xfrm>
            <a:off x="550862" y="1632561"/>
            <a:ext cx="7221538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9B4208-B883-42CC-B123-C180656617CC}"/>
              </a:ext>
            </a:extLst>
          </p:cNvPr>
          <p:cNvSpPr/>
          <p:nvPr/>
        </p:nvSpPr>
        <p:spPr>
          <a:xfrm>
            <a:off x="710806" y="1809835"/>
            <a:ext cx="712313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Minäviestin avulla kerrotaan omia tunteita ja ajatuksia. Näin muut ymmärtävät puhujaa paremmin. </a:t>
            </a:r>
          </a:p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Minäviestejä on erilaisia; niillä voi kertoa itsestään, mielipiteistään ja tarpeistaan. Yksi työkalu on ongelmaan tarttuva minäviesti, joka voi rakentua kolmesta osasta: </a:t>
            </a:r>
          </a:p>
          <a:p>
            <a:r>
              <a:rPr lang="fi-FI" sz="2400" b="1" dirty="0"/>
              <a:t>1. </a:t>
            </a:r>
            <a:r>
              <a:rPr lang="fi-FI" sz="2400" dirty="0"/>
              <a:t>Toisen ihmisen käyttäytymisen syyttelemätön kuvaus </a:t>
            </a:r>
          </a:p>
          <a:p>
            <a:r>
              <a:rPr lang="fi-FI" sz="2400" b="1" dirty="0"/>
              <a:t>2. </a:t>
            </a:r>
            <a:r>
              <a:rPr lang="fi-FI" sz="2400" dirty="0"/>
              <a:t>Vaikutus minuun</a:t>
            </a:r>
          </a:p>
          <a:p>
            <a:r>
              <a:rPr lang="fi-FI" sz="2400" b="1" dirty="0"/>
              <a:t>3. </a:t>
            </a:r>
            <a:r>
              <a:rPr lang="fi-FI" sz="2400" dirty="0"/>
              <a:t>Tunteeni</a:t>
            </a:r>
          </a:p>
          <a:p>
            <a:r>
              <a:rPr lang="fi-FI" sz="2400" dirty="0"/>
              <a:t>Esim. </a:t>
            </a:r>
            <a:r>
              <a:rPr lang="fi-FI" i="1" dirty="0"/>
              <a:t>Koska keräsitte pallot noin ripeästi (1), ehdin syödä välipalan ennen seuraavat ryhmän saapumista (2) ja olen siitä iloinen (3).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30778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11125198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C34CAF-FBC6-47D2-BFA1-5EF42327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64" y="9585"/>
            <a:ext cx="9349276" cy="1223963"/>
          </a:xfrm>
        </p:spPr>
        <p:txBody>
          <a:bodyPr>
            <a:normAutofit/>
          </a:bodyPr>
          <a:lstStyle/>
          <a:p>
            <a:br>
              <a:rPr lang="fi-FI" sz="3600" dirty="0">
                <a:solidFill>
                  <a:srgbClr val="0070C0"/>
                </a:solidFill>
              </a:rPr>
            </a:br>
            <a:r>
              <a:rPr lang="fi-FI" sz="3600" dirty="0">
                <a:solidFill>
                  <a:srgbClr val="0070C0"/>
                </a:solidFill>
              </a:rPr>
              <a:t> </a:t>
            </a:r>
            <a:r>
              <a:rPr lang="fi-FI" b="1" dirty="0">
                <a:solidFill>
                  <a:srgbClr val="0070C0"/>
                </a:solidFill>
              </a:rPr>
              <a:t>HYVÄT KYSYMYKSET</a:t>
            </a:r>
            <a:endParaRPr lang="fi-FI" sz="3600" dirty="0">
              <a:solidFill>
                <a:srgbClr val="0070C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D197CC-E743-4058-AD64-9993724149DB}"/>
              </a:ext>
            </a:extLst>
          </p:cNvPr>
          <p:cNvSpPr txBox="1">
            <a:spLocks/>
          </p:cNvSpPr>
          <p:nvPr/>
        </p:nvSpPr>
        <p:spPr>
          <a:xfrm>
            <a:off x="550862" y="1632561"/>
            <a:ext cx="7221538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9B4208-B883-42CC-B123-C180656617CC}"/>
              </a:ext>
            </a:extLst>
          </p:cNvPr>
          <p:cNvSpPr/>
          <p:nvPr/>
        </p:nvSpPr>
        <p:spPr>
          <a:xfrm>
            <a:off x="612409" y="1590937"/>
            <a:ext cx="67890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”Suljetut kysymykset” ovat kysymyksiä, joihin kysyjällä on olemassa vastaus. Sillä halutaan varmistaa, tiedetäänkö tai ymmärretäänkö jokin asia. Näin tiedetään, mitä asioita on syytä kerrata tai selventää. 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”Avoimet kysymykset” hakevat vastauksia kiinnostuksesta kuulla näkemyksiä ja ajatuksia.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Tavoitteena on kerätä erilaisia ajatuksia ja näkemyksiä, haastaa ajattelua ja pohtia yhdessä.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Tavoitteena voi olla myös uusien näkökulmien avaaminen, itsearviointiin kannustaminen tai itseluottamuksen vahvistaminen.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5D4193-3F48-488E-B283-DBB3B62C5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311" y="838261"/>
            <a:ext cx="4359858" cy="60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9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11125198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C34CAF-FBC6-47D2-BFA1-5EF42327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64" y="9585"/>
            <a:ext cx="9349276" cy="1223963"/>
          </a:xfrm>
        </p:spPr>
        <p:txBody>
          <a:bodyPr>
            <a:normAutofit/>
          </a:bodyPr>
          <a:lstStyle/>
          <a:p>
            <a:br>
              <a:rPr lang="fi-FI" sz="3600" dirty="0">
                <a:solidFill>
                  <a:srgbClr val="0070C0"/>
                </a:solidFill>
              </a:rPr>
            </a:br>
            <a:r>
              <a:rPr lang="fi-FI" sz="3600" dirty="0">
                <a:solidFill>
                  <a:srgbClr val="0070C0"/>
                </a:solidFill>
              </a:rPr>
              <a:t> </a:t>
            </a:r>
            <a:r>
              <a:rPr lang="fi-FI" b="1" dirty="0">
                <a:solidFill>
                  <a:srgbClr val="0070C0"/>
                </a:solidFill>
              </a:rPr>
              <a:t>YHTEISTYÖ LASTEN HUOLTAJIEN KANSSA</a:t>
            </a:r>
            <a:endParaRPr lang="fi-FI" sz="3600" dirty="0">
              <a:solidFill>
                <a:srgbClr val="0070C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D197CC-E743-4058-AD64-9993724149DB}"/>
              </a:ext>
            </a:extLst>
          </p:cNvPr>
          <p:cNvSpPr txBox="1">
            <a:spLocks/>
          </p:cNvSpPr>
          <p:nvPr/>
        </p:nvSpPr>
        <p:spPr>
          <a:xfrm>
            <a:off x="550862" y="1632561"/>
            <a:ext cx="7221538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9B4208-B883-42CC-B123-C180656617CC}"/>
              </a:ext>
            </a:extLst>
          </p:cNvPr>
          <p:cNvSpPr/>
          <p:nvPr/>
        </p:nvSpPr>
        <p:spPr>
          <a:xfrm>
            <a:off x="612409" y="1590937"/>
            <a:ext cx="67890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Valmentajalla on myös kasvattajan rooli 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Valmentajan </a:t>
            </a:r>
            <a:r>
              <a:rPr lang="fi-FI" sz="2400" dirty="0" err="1"/>
              <a:t>kasvattajuus</a:t>
            </a:r>
            <a:r>
              <a:rPr lang="fi-FI" sz="2400" dirty="0"/>
              <a:t> on esimerkkinä olemista.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 Kasvatusyhteistyössä toimitaan lapsen parhaaksi: 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tehkää roolit selväksi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jaa huoltajille tietoa ja kuulumisia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tehkää yhdessä pelisäännöt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huoltaja tuntee lapsensa parhaiten, kuuntele( huoltajilla on osaamista, joita voit ehkä hyödyntää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ota huoltajat mukaan avuksi( ota matalalla kynnyksellä yhteyttä huoltajiin, jos huomaat jotain.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6F5BE8-4E4D-4A08-99A7-1E73AA658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20" y="2057400"/>
            <a:ext cx="3429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740A31-9EB2-4502-874F-837F449456B6}"/>
              </a:ext>
            </a:extLst>
          </p:cNvPr>
          <p:cNvSpPr txBox="1"/>
          <p:nvPr/>
        </p:nvSpPr>
        <p:spPr>
          <a:xfrm>
            <a:off x="8342375" y="5679044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6929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11125198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C34CAF-FBC6-47D2-BFA1-5EF42327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434" y="-60245"/>
            <a:ext cx="10283628" cy="1223963"/>
          </a:xfrm>
        </p:spPr>
        <p:txBody>
          <a:bodyPr>
            <a:normAutofit/>
          </a:bodyPr>
          <a:lstStyle/>
          <a:p>
            <a:br>
              <a:rPr lang="fi-FI" sz="3600" dirty="0">
                <a:solidFill>
                  <a:srgbClr val="0070C0"/>
                </a:solidFill>
              </a:rPr>
            </a:br>
            <a:r>
              <a:rPr lang="fi-FI" sz="3600" dirty="0">
                <a:solidFill>
                  <a:srgbClr val="0070C0"/>
                </a:solidFill>
              </a:rPr>
              <a:t> </a:t>
            </a:r>
            <a:r>
              <a:rPr lang="fi-FI" sz="3600" b="1" dirty="0">
                <a:solidFill>
                  <a:srgbClr val="0070C0"/>
                </a:solidFill>
              </a:rPr>
              <a:t>KESKUSTELTAVAKSI LASTEN HUOLTAJIEN KANSSA</a:t>
            </a:r>
            <a:endParaRPr lang="fi-FI" sz="3600" dirty="0">
              <a:solidFill>
                <a:srgbClr val="0070C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D197CC-E743-4058-AD64-9993724149DB}"/>
              </a:ext>
            </a:extLst>
          </p:cNvPr>
          <p:cNvSpPr txBox="1">
            <a:spLocks/>
          </p:cNvSpPr>
          <p:nvPr/>
        </p:nvSpPr>
        <p:spPr>
          <a:xfrm>
            <a:off x="550862" y="1632561"/>
            <a:ext cx="7221538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9B4208-B883-42CC-B123-C180656617CC}"/>
              </a:ext>
            </a:extLst>
          </p:cNvPr>
          <p:cNvSpPr/>
          <p:nvPr/>
        </p:nvSpPr>
        <p:spPr>
          <a:xfrm>
            <a:off x="697964" y="2041850"/>
            <a:ext cx="6789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Miksi olette valinneet juuri tämän seuran ja tämän ryhmän?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ajattelet, että lapsesi saa osallistuessaan toimintaan?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sinusta on parasta toiminnassamme?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haluaisit nähdä enemmän ja mitä vähemmän?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880AC-9161-4737-8673-3B0813E7E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2" y="352684"/>
            <a:ext cx="876300" cy="847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675E03-93F8-4776-A8DF-D30AE738E4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76" y="1899137"/>
            <a:ext cx="3288323" cy="3288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D32F1E-C2C8-406A-BDE4-384E5FEBC63B}"/>
              </a:ext>
            </a:extLst>
          </p:cNvPr>
          <p:cNvSpPr txBox="1"/>
          <p:nvPr/>
        </p:nvSpPr>
        <p:spPr>
          <a:xfrm>
            <a:off x="8342375" y="5679044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91672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11125198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C34CAF-FBC6-47D2-BFA1-5EF42327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34" y="127707"/>
            <a:ext cx="10283628" cy="1223963"/>
          </a:xfrm>
        </p:spPr>
        <p:txBody>
          <a:bodyPr>
            <a:normAutofit/>
          </a:bodyPr>
          <a:lstStyle/>
          <a:p>
            <a:br>
              <a:rPr lang="fi-FI" sz="3600" dirty="0">
                <a:solidFill>
                  <a:srgbClr val="0070C0"/>
                </a:solidFill>
              </a:rPr>
            </a:br>
            <a:r>
              <a:rPr lang="fi-FI" sz="3600" dirty="0">
                <a:solidFill>
                  <a:srgbClr val="0070C0"/>
                </a:solidFill>
              </a:rPr>
              <a:t> </a:t>
            </a:r>
            <a:r>
              <a:rPr lang="fi-FI" b="1" dirty="0">
                <a:solidFill>
                  <a:srgbClr val="0070C0"/>
                </a:solidFill>
              </a:rPr>
              <a:t>KESKUSTELTAVAKSI LASTEN KANSSA</a:t>
            </a:r>
            <a:endParaRPr lang="fi-FI" sz="3600" dirty="0">
              <a:solidFill>
                <a:srgbClr val="0070C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D197CC-E743-4058-AD64-9993724149DB}"/>
              </a:ext>
            </a:extLst>
          </p:cNvPr>
          <p:cNvSpPr txBox="1">
            <a:spLocks/>
          </p:cNvSpPr>
          <p:nvPr/>
        </p:nvSpPr>
        <p:spPr>
          <a:xfrm>
            <a:off x="550862" y="1632561"/>
            <a:ext cx="7221538" cy="414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9B4208-B883-42CC-B123-C180656617CC}"/>
              </a:ext>
            </a:extLst>
          </p:cNvPr>
          <p:cNvSpPr/>
          <p:nvPr/>
        </p:nvSpPr>
        <p:spPr>
          <a:xfrm>
            <a:off x="989011" y="2307530"/>
            <a:ext cx="6789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Pidätkö liikunnasta/urheilusta/lajista? Miksi pidät tai miksi et?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valmentajassasi on parasta?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haluaisit valmentajasi tekevän enemmän ja mitä vähemmän?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880AC-9161-4737-8673-3B0813E7E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89" y="569601"/>
            <a:ext cx="876300" cy="847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BE0D48-DAC7-4D30-A061-3F8FEF48D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53" y="2147845"/>
            <a:ext cx="3109631" cy="3109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82DF9D-7777-4BC0-B7A7-1C73ED2EB324}"/>
              </a:ext>
            </a:extLst>
          </p:cNvPr>
          <p:cNvSpPr txBox="1"/>
          <p:nvPr/>
        </p:nvSpPr>
        <p:spPr>
          <a:xfrm>
            <a:off x="8342375" y="5679044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65493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DE763B987C04E82695DB092BF0968" ma:contentTypeVersion="17" ma:contentTypeDescription="Create a new document." ma:contentTypeScope="" ma:versionID="a7026a0a2ffbadde10859c7fc8ada97b">
  <xsd:schema xmlns:xsd="http://www.w3.org/2001/XMLSchema" xmlns:xs="http://www.w3.org/2001/XMLSchema" xmlns:p="http://schemas.microsoft.com/office/2006/metadata/properties" xmlns:ns3="b5c641bf-2ade-4333-a250-197102721543" xmlns:ns4="fda465a4-4358-4b47-9756-dc296ab0ee78" targetNamespace="http://schemas.microsoft.com/office/2006/metadata/properties" ma:root="true" ma:fieldsID="9b68e45d5f65d0a3efda08adc47c2711" ns3:_="" ns4:_="">
    <xsd:import namespace="b5c641bf-2ade-4333-a250-197102721543"/>
    <xsd:import namespace="fda465a4-4358-4b47-9756-dc296ab0ee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641bf-2ade-4333-a250-1971027215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465a4-4358-4b47-9756-dc296ab0ee7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5c641bf-2ade-4333-a250-197102721543" xsi:nil="true"/>
  </documentManagement>
</p:properties>
</file>

<file path=customXml/itemProps1.xml><?xml version="1.0" encoding="utf-8"?>
<ds:datastoreItem xmlns:ds="http://schemas.openxmlformats.org/officeDocument/2006/customXml" ds:itemID="{127892F4-F0AE-4988-AE5F-50F8FD31BF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5AD26-F56F-4547-840F-57CFDA9100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c641bf-2ade-4333-a250-197102721543"/>
    <ds:schemaRef ds:uri="fda465a4-4358-4b47-9756-dc296ab0e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0754E3-9B2F-41BA-8A60-3B57E124163C}">
  <ds:schemaRefs>
    <ds:schemaRef ds:uri="b5c641bf-2ade-4333-a250-197102721543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fda465a4-4358-4b47-9756-dc296ab0ee78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474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Kenyan Coffee Rg</vt:lpstr>
      <vt:lpstr>Wingdings</vt:lpstr>
      <vt:lpstr>Office Theme</vt:lpstr>
      <vt:lpstr>PowerPoint Presentation</vt:lpstr>
      <vt:lpstr>PowerPoint Presentation</vt:lpstr>
      <vt:lpstr>  VUOROVAIKUTUS VALMENNUKSESSA</vt:lpstr>
      <vt:lpstr>  KUUNTELEMINEN</vt:lpstr>
      <vt:lpstr>  MINÄVIESTI</vt:lpstr>
      <vt:lpstr>  HYVÄT KYSYMYKSET</vt:lpstr>
      <vt:lpstr>  YHTEISTYÖ LASTEN HUOLTAJIEN KANSSA</vt:lpstr>
      <vt:lpstr>  KESKUSTELTAVAKSI LASTEN HUOLTAJIEN KANSSA</vt:lpstr>
      <vt:lpstr>  KESKUSTELTAVAKSI LASTEN KANSSA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Creature AD</dc:creator>
  <cp:lastModifiedBy>Kantosalo Kimmo</cp:lastModifiedBy>
  <cp:revision>20</cp:revision>
  <dcterms:created xsi:type="dcterms:W3CDTF">2024-01-09T21:57:58Z</dcterms:created>
  <dcterms:modified xsi:type="dcterms:W3CDTF">2024-07-28T12:13:57Z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0x010100026DE763B987C04E82695DB092BF0968</vt:lpwstr>
  </property>
</Properties>
</file>