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8" r:id="rId5"/>
    <p:sldId id="291" r:id="rId6"/>
    <p:sldId id="321" r:id="rId7"/>
    <p:sldId id="292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14" r:id="rId21"/>
    <p:sldId id="316" r:id="rId22"/>
    <p:sldId id="318" r:id="rId23"/>
    <p:sldId id="260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85080" autoAdjust="0"/>
  </p:normalViewPr>
  <p:slideViewPr>
    <p:cSldViewPr snapToGrid="0">
      <p:cViewPr varScale="1">
        <p:scale>
          <a:sx n="89" d="100"/>
          <a:sy n="89" d="100"/>
        </p:scale>
        <p:origin x="13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tosalo Kimmo" userId="f85c920b-67ca-4520-a984-84066ec6d286" providerId="ADAL" clId="{50E890F8-94B5-4E5A-8A38-46F4EBC1D04D}"/>
    <pc:docChg chg="undo redo custSel addSld delSld modSld sldOrd">
      <pc:chgData name="Kantosalo Kimmo" userId="f85c920b-67ca-4520-a984-84066ec6d286" providerId="ADAL" clId="{50E890F8-94B5-4E5A-8A38-46F4EBC1D04D}" dt="2024-06-18T10:26:01.112" v="1013" actId="1076"/>
      <pc:docMkLst>
        <pc:docMk/>
      </pc:docMkLst>
      <pc:sldChg chg="modSp modAnim">
        <pc:chgData name="Kantosalo Kimmo" userId="f85c920b-67ca-4520-a984-84066ec6d286" providerId="ADAL" clId="{50E890F8-94B5-4E5A-8A38-46F4EBC1D04D}" dt="2024-06-18T09:14:05.771" v="88" actId="6549"/>
        <pc:sldMkLst>
          <pc:docMk/>
          <pc:sldMk cId="847182877" sldId="258"/>
        </pc:sldMkLst>
        <pc:spChg chg="mod">
          <ac:chgData name="Kantosalo Kimmo" userId="f85c920b-67ca-4520-a984-84066ec6d286" providerId="ADAL" clId="{50E890F8-94B5-4E5A-8A38-46F4EBC1D04D}" dt="2024-06-18T09:14:05.771" v="88" actId="6549"/>
          <ac:spMkLst>
            <pc:docMk/>
            <pc:sldMk cId="847182877" sldId="258"/>
            <ac:spMk id="9" creationId="{E566E91B-69F9-C52E-CA99-6C0C3BD93CAC}"/>
          </ac:spMkLst>
        </pc:spChg>
      </pc:sldChg>
      <pc:sldChg chg="modSp">
        <pc:chgData name="Kantosalo Kimmo" userId="f85c920b-67ca-4520-a984-84066ec6d286" providerId="ADAL" clId="{50E890F8-94B5-4E5A-8A38-46F4EBC1D04D}" dt="2024-06-18T10:22:46.779" v="989"/>
        <pc:sldMkLst>
          <pc:docMk/>
          <pc:sldMk cId="2331300862" sldId="260"/>
        </pc:sldMkLst>
        <pc:spChg chg="mod">
          <ac:chgData name="Kantosalo Kimmo" userId="f85c920b-67ca-4520-a984-84066ec6d286" providerId="ADAL" clId="{50E890F8-94B5-4E5A-8A38-46F4EBC1D04D}" dt="2024-06-18T10:20:21.935" v="986" actId="20577"/>
          <ac:spMkLst>
            <pc:docMk/>
            <pc:sldMk cId="2331300862" sldId="260"/>
            <ac:spMk id="4" creationId="{7838AD8A-84DB-43FD-9723-87703DF745CC}"/>
          </ac:spMkLst>
        </pc:spChg>
        <pc:spChg chg="mod">
          <ac:chgData name="Kantosalo Kimmo" userId="f85c920b-67ca-4520-a984-84066ec6d286" providerId="ADAL" clId="{50E890F8-94B5-4E5A-8A38-46F4EBC1D04D}" dt="2024-06-18T10:22:39.026" v="988"/>
          <ac:spMkLst>
            <pc:docMk/>
            <pc:sldMk cId="2331300862" sldId="260"/>
            <ac:spMk id="7" creationId="{008FF9E3-B5D6-42B3-93F1-CAD1DCAB038D}"/>
          </ac:spMkLst>
        </pc:spChg>
        <pc:picChg chg="mod">
          <ac:chgData name="Kantosalo Kimmo" userId="f85c920b-67ca-4520-a984-84066ec6d286" providerId="ADAL" clId="{50E890F8-94B5-4E5A-8A38-46F4EBC1D04D}" dt="2024-06-18T10:22:46.779" v="989"/>
          <ac:picMkLst>
            <pc:docMk/>
            <pc:sldMk cId="2331300862" sldId="260"/>
            <ac:picMk id="15" creationId="{DAF04C55-8D13-4D9C-B605-B495A381348B}"/>
          </ac:picMkLst>
        </pc:picChg>
      </pc:sldChg>
      <pc:sldChg chg="addSp modSp">
        <pc:chgData name="Kantosalo Kimmo" userId="f85c920b-67ca-4520-a984-84066ec6d286" providerId="ADAL" clId="{50E890F8-94B5-4E5A-8A38-46F4EBC1D04D}" dt="2024-06-18T10:24:55.695" v="994" actId="1076"/>
        <pc:sldMkLst>
          <pc:docMk/>
          <pc:sldMk cId="2743237583" sldId="291"/>
        </pc:sldMkLst>
        <pc:spChg chg="mod">
          <ac:chgData name="Kantosalo Kimmo" userId="f85c920b-67ca-4520-a984-84066ec6d286" providerId="ADAL" clId="{50E890F8-94B5-4E5A-8A38-46F4EBC1D04D}" dt="2024-06-18T09:28:11.086" v="602" actId="255"/>
          <ac:spMkLst>
            <pc:docMk/>
            <pc:sldMk cId="2743237583" sldId="291"/>
            <ac:spMk id="4" creationId="{732986F7-164B-4D6A-BB9E-14B4226600BD}"/>
          </ac:spMkLst>
        </pc:spChg>
        <pc:spChg chg="mod">
          <ac:chgData name="Kantosalo Kimmo" userId="f85c920b-67ca-4520-a984-84066ec6d286" providerId="ADAL" clId="{50E890F8-94B5-4E5A-8A38-46F4EBC1D04D}" dt="2024-06-18T09:24:43.196" v="595" actId="20577"/>
          <ac:spMkLst>
            <pc:docMk/>
            <pc:sldMk cId="2743237583" sldId="291"/>
            <ac:spMk id="6" creationId="{238821DF-02F2-4E8D-8D8B-502BE13A536A}"/>
          </ac:spMkLst>
        </pc:spChg>
        <pc:spChg chg="add mod">
          <ac:chgData name="Kantosalo Kimmo" userId="f85c920b-67ca-4520-a984-84066ec6d286" providerId="ADAL" clId="{50E890F8-94B5-4E5A-8A38-46F4EBC1D04D}" dt="2024-06-18T10:24:55.695" v="994" actId="1076"/>
          <ac:spMkLst>
            <pc:docMk/>
            <pc:sldMk cId="2743237583" sldId="291"/>
            <ac:spMk id="7" creationId="{92701E8F-C244-4EF5-B4D6-B012E1ECB317}"/>
          </ac:spMkLst>
        </pc:spChg>
      </pc:sldChg>
      <pc:sldChg chg="addSp delSp modSp">
        <pc:chgData name="Kantosalo Kimmo" userId="f85c920b-67ca-4520-a984-84066ec6d286" providerId="ADAL" clId="{50E890F8-94B5-4E5A-8A38-46F4EBC1D04D}" dt="2024-06-18T09:31:51.400" v="675" actId="1076"/>
        <pc:sldMkLst>
          <pc:docMk/>
          <pc:sldMk cId="3108384885" sldId="292"/>
        </pc:sldMkLst>
        <pc:spChg chg="mod">
          <ac:chgData name="Kantosalo Kimmo" userId="f85c920b-67ca-4520-a984-84066ec6d286" providerId="ADAL" clId="{50E890F8-94B5-4E5A-8A38-46F4EBC1D04D}" dt="2024-06-18T09:31:40.998" v="673" actId="20577"/>
          <ac:spMkLst>
            <pc:docMk/>
            <pc:sldMk cId="3108384885" sldId="292"/>
            <ac:spMk id="4" creationId="{732986F7-164B-4D6A-BB9E-14B4226600BD}"/>
          </ac:spMkLst>
        </pc:spChg>
        <pc:spChg chg="del mod">
          <ac:chgData name="Kantosalo Kimmo" userId="f85c920b-67ca-4520-a984-84066ec6d286" providerId="ADAL" clId="{50E890F8-94B5-4E5A-8A38-46F4EBC1D04D}" dt="2024-06-18T09:22:58.320" v="516" actId="478"/>
          <ac:spMkLst>
            <pc:docMk/>
            <pc:sldMk cId="3108384885" sldId="292"/>
            <ac:spMk id="6" creationId="{238821DF-02F2-4E8D-8D8B-502BE13A536A}"/>
          </ac:spMkLst>
        </pc:spChg>
        <pc:spChg chg="del">
          <ac:chgData name="Kantosalo Kimmo" userId="f85c920b-67ca-4520-a984-84066ec6d286" providerId="ADAL" clId="{50E890F8-94B5-4E5A-8A38-46F4EBC1D04D}" dt="2024-06-18T09:22:02.435" v="511" actId="478"/>
          <ac:spMkLst>
            <pc:docMk/>
            <pc:sldMk cId="3108384885" sldId="292"/>
            <ac:spMk id="7" creationId="{40B603E0-E74E-4EE4-B3BD-0D7C997EF3FB}"/>
          </ac:spMkLst>
        </pc:spChg>
        <pc:picChg chg="del">
          <ac:chgData name="Kantosalo Kimmo" userId="f85c920b-67ca-4520-a984-84066ec6d286" providerId="ADAL" clId="{50E890F8-94B5-4E5A-8A38-46F4EBC1D04D}" dt="2024-06-18T09:21:52.294" v="509" actId="478"/>
          <ac:picMkLst>
            <pc:docMk/>
            <pc:sldMk cId="3108384885" sldId="292"/>
            <ac:picMk id="2" creationId="{018F3FDE-F8C1-4248-81CA-DB92702538E1}"/>
          </ac:picMkLst>
        </pc:picChg>
        <pc:picChg chg="add del">
          <ac:chgData name="Kantosalo Kimmo" userId="f85c920b-67ca-4520-a984-84066ec6d286" providerId="ADAL" clId="{50E890F8-94B5-4E5A-8A38-46F4EBC1D04D}" dt="2024-06-18T09:23:00.336" v="517" actId="478"/>
          <ac:picMkLst>
            <pc:docMk/>
            <pc:sldMk cId="3108384885" sldId="292"/>
            <ac:picMk id="8" creationId="{59A8533C-855A-4832-82AF-BA39D23D1F36}"/>
          </ac:picMkLst>
        </pc:picChg>
        <pc:picChg chg="add mod">
          <ac:chgData name="Kantosalo Kimmo" userId="f85c920b-67ca-4520-a984-84066ec6d286" providerId="ADAL" clId="{50E890F8-94B5-4E5A-8A38-46F4EBC1D04D}" dt="2024-06-18T09:31:51.400" v="675" actId="1076"/>
          <ac:picMkLst>
            <pc:docMk/>
            <pc:sldMk cId="3108384885" sldId="292"/>
            <ac:picMk id="9" creationId="{24D4762C-BA90-4C9C-8800-EA21DE8C2461}"/>
          </ac:picMkLst>
        </pc:picChg>
      </pc:sldChg>
      <pc:sldChg chg="addSp modSp add del">
        <pc:chgData name="Kantosalo Kimmo" userId="f85c920b-67ca-4520-a984-84066ec6d286" providerId="ADAL" clId="{50E890F8-94B5-4E5A-8A38-46F4EBC1D04D}" dt="2024-06-18T10:25:48.941" v="1009" actId="14100"/>
        <pc:sldMkLst>
          <pc:docMk/>
          <pc:sldMk cId="1981306537" sldId="314"/>
        </pc:sldMkLst>
        <pc:spChg chg="add mod">
          <ac:chgData name="Kantosalo Kimmo" userId="f85c920b-67ca-4520-a984-84066ec6d286" providerId="ADAL" clId="{50E890F8-94B5-4E5A-8A38-46F4EBC1D04D}" dt="2024-06-18T10:25:46.702" v="1008" actId="1076"/>
          <ac:spMkLst>
            <pc:docMk/>
            <pc:sldMk cId="1981306537" sldId="314"/>
            <ac:spMk id="7" creationId="{BC050459-E9ED-42A1-AB43-CC5CC7AA2041}"/>
          </ac:spMkLst>
        </pc:spChg>
        <pc:picChg chg="mod">
          <ac:chgData name="Kantosalo Kimmo" userId="f85c920b-67ca-4520-a984-84066ec6d286" providerId="ADAL" clId="{50E890F8-94B5-4E5A-8A38-46F4EBC1D04D}" dt="2024-06-18T10:25:48.941" v="1009" actId="14100"/>
          <ac:picMkLst>
            <pc:docMk/>
            <pc:sldMk cId="1981306537" sldId="314"/>
            <ac:picMk id="9" creationId="{1D2A0A98-2AD7-4590-8EBF-EC63B2A298EF}"/>
          </ac:picMkLst>
        </pc:picChg>
      </pc:sldChg>
      <pc:sldChg chg="addSp delSp modSp add del delAnim">
        <pc:chgData name="Kantosalo Kimmo" userId="f85c920b-67ca-4520-a984-84066ec6d286" providerId="ADAL" clId="{50E890F8-94B5-4E5A-8A38-46F4EBC1D04D}" dt="2024-06-18T10:17:23.580" v="943" actId="6549"/>
        <pc:sldMkLst>
          <pc:docMk/>
          <pc:sldMk cId="2542094724" sldId="316"/>
        </pc:sldMkLst>
        <pc:spChg chg="del mod">
          <ac:chgData name="Kantosalo Kimmo" userId="f85c920b-67ca-4520-a984-84066ec6d286" providerId="ADAL" clId="{50E890F8-94B5-4E5A-8A38-46F4EBC1D04D}" dt="2024-06-18T10:16:30.557" v="937" actId="478"/>
          <ac:spMkLst>
            <pc:docMk/>
            <pc:sldMk cId="2542094724" sldId="316"/>
            <ac:spMk id="4" creationId="{732986F7-164B-4D6A-BB9E-14B4226600BD}"/>
          </ac:spMkLst>
        </pc:spChg>
        <pc:spChg chg="mod">
          <ac:chgData name="Kantosalo Kimmo" userId="f85c920b-67ca-4520-a984-84066ec6d286" providerId="ADAL" clId="{50E890F8-94B5-4E5A-8A38-46F4EBC1D04D}" dt="2024-06-18T10:17:23.580" v="943" actId="6549"/>
          <ac:spMkLst>
            <pc:docMk/>
            <pc:sldMk cId="2542094724" sldId="316"/>
            <ac:spMk id="6" creationId="{238821DF-02F2-4E8D-8D8B-502BE13A536A}"/>
          </ac:spMkLst>
        </pc:spChg>
        <pc:picChg chg="del">
          <ac:chgData name="Kantosalo Kimmo" userId="f85c920b-67ca-4520-a984-84066ec6d286" providerId="ADAL" clId="{50E890F8-94B5-4E5A-8A38-46F4EBC1D04D}" dt="2024-06-18T10:16:23.627" v="935" actId="478"/>
          <ac:picMkLst>
            <pc:docMk/>
            <pc:sldMk cId="2542094724" sldId="316"/>
            <ac:picMk id="3" creationId="{5512994B-AFC0-41F0-813F-E5661C283CC8}"/>
          </ac:picMkLst>
        </pc:picChg>
        <pc:picChg chg="add mod">
          <ac:chgData name="Kantosalo Kimmo" userId="f85c920b-67ca-4520-a984-84066ec6d286" providerId="ADAL" clId="{50E890F8-94B5-4E5A-8A38-46F4EBC1D04D}" dt="2024-06-18T10:16:34.111" v="938" actId="1076"/>
          <ac:picMkLst>
            <pc:docMk/>
            <pc:sldMk cId="2542094724" sldId="316"/>
            <ac:picMk id="7" creationId="{E555F5FD-EF11-4795-BEA6-E817C57A6B11}"/>
          </ac:picMkLst>
        </pc:picChg>
        <pc:picChg chg="del">
          <ac:chgData name="Kantosalo Kimmo" userId="f85c920b-67ca-4520-a984-84066ec6d286" providerId="ADAL" clId="{50E890F8-94B5-4E5A-8A38-46F4EBC1D04D}" dt="2024-06-18T10:16:56.274" v="940" actId="478"/>
          <ac:picMkLst>
            <pc:docMk/>
            <pc:sldMk cId="2542094724" sldId="316"/>
            <ac:picMk id="9" creationId="{1610391A-C162-47D2-85BC-3A621102F6BB}"/>
          </ac:picMkLst>
        </pc:picChg>
      </pc:sldChg>
      <pc:sldChg chg="addSp delSp modSp addAnim delAnim">
        <pc:chgData name="Kantosalo Kimmo" userId="f85c920b-67ca-4520-a984-84066ec6d286" providerId="ADAL" clId="{50E890F8-94B5-4E5A-8A38-46F4EBC1D04D}" dt="2024-06-18T10:26:01.112" v="1013" actId="1076"/>
        <pc:sldMkLst>
          <pc:docMk/>
          <pc:sldMk cId="579424302" sldId="318"/>
        </pc:sldMkLst>
        <pc:spChg chg="add del mod">
          <ac:chgData name="Kantosalo Kimmo" userId="f85c920b-67ca-4520-a984-84066ec6d286" providerId="ADAL" clId="{50E890F8-94B5-4E5A-8A38-46F4EBC1D04D}" dt="2024-06-18T10:19:21.199" v="962" actId="1076"/>
          <ac:spMkLst>
            <pc:docMk/>
            <pc:sldMk cId="579424302" sldId="318"/>
            <ac:spMk id="4" creationId="{732986F7-164B-4D6A-BB9E-14B4226600BD}"/>
          </ac:spMkLst>
        </pc:spChg>
        <pc:spChg chg="mod">
          <ac:chgData name="Kantosalo Kimmo" userId="f85c920b-67ca-4520-a984-84066ec6d286" providerId="ADAL" clId="{50E890F8-94B5-4E5A-8A38-46F4EBC1D04D}" dt="2024-06-18T10:19:18.814" v="961" actId="1076"/>
          <ac:spMkLst>
            <pc:docMk/>
            <pc:sldMk cId="579424302" sldId="318"/>
            <ac:spMk id="6" creationId="{238821DF-02F2-4E8D-8D8B-502BE13A536A}"/>
          </ac:spMkLst>
        </pc:spChg>
        <pc:spChg chg="add mod">
          <ac:chgData name="Kantosalo Kimmo" userId="f85c920b-67ca-4520-a984-84066ec6d286" providerId="ADAL" clId="{50E890F8-94B5-4E5A-8A38-46F4EBC1D04D}" dt="2024-06-18T10:25:57.635" v="1011" actId="1076"/>
          <ac:spMkLst>
            <pc:docMk/>
            <pc:sldMk cId="579424302" sldId="318"/>
            <ac:spMk id="8" creationId="{1C6CEBE1-8AB7-4EED-8507-80AACEE395C5}"/>
          </ac:spMkLst>
        </pc:spChg>
        <pc:picChg chg="add del mod">
          <ac:chgData name="Kantosalo Kimmo" userId="f85c920b-67ca-4520-a984-84066ec6d286" providerId="ADAL" clId="{50E890F8-94B5-4E5A-8A38-46F4EBC1D04D}" dt="2024-06-18T10:19:24.872" v="963" actId="1076"/>
          <ac:picMkLst>
            <pc:docMk/>
            <pc:sldMk cId="579424302" sldId="318"/>
            <ac:picMk id="3" creationId="{5512994B-AFC0-41F0-813F-E5661C283CC8}"/>
          </ac:picMkLst>
        </pc:picChg>
        <pc:picChg chg="add del mod">
          <ac:chgData name="Kantosalo Kimmo" userId="f85c920b-67ca-4520-a984-84066ec6d286" providerId="ADAL" clId="{50E890F8-94B5-4E5A-8A38-46F4EBC1D04D}" dt="2024-06-18T10:18:46.133" v="957" actId="478"/>
          <ac:picMkLst>
            <pc:docMk/>
            <pc:sldMk cId="579424302" sldId="318"/>
            <ac:picMk id="7" creationId="{B4618062-9BB5-4286-B5A5-07B2B679FE10}"/>
          </ac:picMkLst>
        </pc:picChg>
        <pc:picChg chg="mod">
          <ac:chgData name="Kantosalo Kimmo" userId="f85c920b-67ca-4520-a984-84066ec6d286" providerId="ADAL" clId="{50E890F8-94B5-4E5A-8A38-46F4EBC1D04D}" dt="2024-06-18T10:26:01.112" v="1013" actId="1076"/>
          <ac:picMkLst>
            <pc:docMk/>
            <pc:sldMk cId="579424302" sldId="318"/>
            <ac:picMk id="9" creationId="{1D2A0A98-2AD7-4590-8EBF-EC63B2A298EF}"/>
          </ac:picMkLst>
        </pc:picChg>
      </pc:sldChg>
      <pc:sldChg chg="modSp add ord">
        <pc:chgData name="Kantosalo Kimmo" userId="f85c920b-67ca-4520-a984-84066ec6d286" providerId="ADAL" clId="{50E890F8-94B5-4E5A-8A38-46F4EBC1D04D}" dt="2024-06-18T10:23:44.246" v="992" actId="14100"/>
        <pc:sldMkLst>
          <pc:docMk/>
          <pc:sldMk cId="1674530861" sldId="321"/>
        </pc:sldMkLst>
        <pc:spChg chg="mod">
          <ac:chgData name="Kantosalo Kimmo" userId="f85c920b-67ca-4520-a984-84066ec6d286" providerId="ADAL" clId="{50E890F8-94B5-4E5A-8A38-46F4EBC1D04D}" dt="2024-06-18T09:28:24.440" v="603" actId="207"/>
          <ac:spMkLst>
            <pc:docMk/>
            <pc:sldMk cId="1674530861" sldId="321"/>
            <ac:spMk id="4" creationId="{732986F7-164B-4D6A-BB9E-14B4226600BD}"/>
          </ac:spMkLst>
        </pc:spChg>
        <pc:spChg chg="mod">
          <ac:chgData name="Kantosalo Kimmo" userId="f85c920b-67ca-4520-a984-84066ec6d286" providerId="ADAL" clId="{50E890F8-94B5-4E5A-8A38-46F4EBC1D04D}" dt="2024-06-18T10:23:39.200" v="990" actId="255"/>
          <ac:spMkLst>
            <pc:docMk/>
            <pc:sldMk cId="1674530861" sldId="321"/>
            <ac:spMk id="6" creationId="{238821DF-02F2-4E8D-8D8B-502BE13A536A}"/>
          </ac:spMkLst>
        </pc:spChg>
        <pc:picChg chg="mod">
          <ac:chgData name="Kantosalo Kimmo" userId="f85c920b-67ca-4520-a984-84066ec6d286" providerId="ADAL" clId="{50E890F8-94B5-4E5A-8A38-46F4EBC1D04D}" dt="2024-06-18T10:23:44.246" v="992" actId="14100"/>
          <ac:picMkLst>
            <pc:docMk/>
            <pc:sldMk cId="1674530861" sldId="321"/>
            <ac:picMk id="8" creationId="{59A8533C-855A-4832-82AF-BA39D23D1F36}"/>
          </ac:picMkLst>
        </pc:picChg>
      </pc:sldChg>
      <pc:sldChg chg="addSp delSp modSp add">
        <pc:chgData name="Kantosalo Kimmo" userId="f85c920b-67ca-4520-a984-84066ec6d286" providerId="ADAL" clId="{50E890F8-94B5-4E5A-8A38-46F4EBC1D04D}" dt="2024-06-18T09:31:29.236" v="655" actId="20577"/>
        <pc:sldMkLst>
          <pc:docMk/>
          <pc:sldMk cId="4074998175" sldId="322"/>
        </pc:sldMkLst>
        <pc:spChg chg="mod">
          <ac:chgData name="Kantosalo Kimmo" userId="f85c920b-67ca-4520-a984-84066ec6d286" providerId="ADAL" clId="{50E890F8-94B5-4E5A-8A38-46F4EBC1D04D}" dt="2024-06-18T09:31:29.236" v="655" actId="20577"/>
          <ac:spMkLst>
            <pc:docMk/>
            <pc:sldMk cId="4074998175" sldId="322"/>
            <ac:spMk id="4" creationId="{732986F7-164B-4D6A-BB9E-14B4226600BD}"/>
          </ac:spMkLst>
        </pc:spChg>
        <pc:picChg chg="add mod">
          <ac:chgData name="Kantosalo Kimmo" userId="f85c920b-67ca-4520-a984-84066ec6d286" providerId="ADAL" clId="{50E890F8-94B5-4E5A-8A38-46F4EBC1D04D}" dt="2024-06-18T09:29:53.185" v="608" actId="1076"/>
          <ac:picMkLst>
            <pc:docMk/>
            <pc:sldMk cId="4074998175" sldId="322"/>
            <ac:picMk id="6" creationId="{8C162C07-6A1E-4E69-A3F3-19F720E366D7}"/>
          </ac:picMkLst>
        </pc:picChg>
        <pc:picChg chg="del">
          <ac:chgData name="Kantosalo Kimmo" userId="f85c920b-67ca-4520-a984-84066ec6d286" providerId="ADAL" clId="{50E890F8-94B5-4E5A-8A38-46F4EBC1D04D}" dt="2024-06-18T09:29:44.108" v="606" actId="478"/>
          <ac:picMkLst>
            <pc:docMk/>
            <pc:sldMk cId="4074998175" sldId="322"/>
            <ac:picMk id="9" creationId="{24D4762C-BA90-4C9C-8800-EA21DE8C2461}"/>
          </ac:picMkLst>
        </pc:picChg>
      </pc:sldChg>
      <pc:sldChg chg="addSp delSp modSp add">
        <pc:chgData name="Kantosalo Kimmo" userId="f85c920b-67ca-4520-a984-84066ec6d286" providerId="ADAL" clId="{50E890F8-94B5-4E5A-8A38-46F4EBC1D04D}" dt="2024-06-18T09:32:03.393" v="677" actId="1076"/>
        <pc:sldMkLst>
          <pc:docMk/>
          <pc:sldMk cId="56104403" sldId="323"/>
        </pc:sldMkLst>
        <pc:spChg chg="mod">
          <ac:chgData name="Kantosalo Kimmo" userId="f85c920b-67ca-4520-a984-84066ec6d286" providerId="ADAL" clId="{50E890F8-94B5-4E5A-8A38-46F4EBC1D04D}" dt="2024-06-18T09:31:19.665" v="635" actId="20577"/>
          <ac:spMkLst>
            <pc:docMk/>
            <pc:sldMk cId="56104403" sldId="323"/>
            <ac:spMk id="4" creationId="{732986F7-164B-4D6A-BB9E-14B4226600BD}"/>
          </ac:spMkLst>
        </pc:spChg>
        <pc:picChg chg="del">
          <ac:chgData name="Kantosalo Kimmo" userId="f85c920b-67ca-4520-a984-84066ec6d286" providerId="ADAL" clId="{50E890F8-94B5-4E5A-8A38-46F4EBC1D04D}" dt="2024-06-18T09:30:09.154" v="612" actId="478"/>
          <ac:picMkLst>
            <pc:docMk/>
            <pc:sldMk cId="56104403" sldId="323"/>
            <ac:picMk id="6" creationId="{8C162C07-6A1E-4E69-A3F3-19F720E366D7}"/>
          </ac:picMkLst>
        </pc:picChg>
        <pc:picChg chg="add mod">
          <ac:chgData name="Kantosalo Kimmo" userId="f85c920b-67ca-4520-a984-84066ec6d286" providerId="ADAL" clId="{50E890F8-94B5-4E5A-8A38-46F4EBC1D04D}" dt="2024-06-18T09:32:03.393" v="677" actId="1076"/>
          <ac:picMkLst>
            <pc:docMk/>
            <pc:sldMk cId="56104403" sldId="323"/>
            <ac:picMk id="7" creationId="{2CB165AA-4766-4657-8AEB-2B81D617497B}"/>
          </ac:picMkLst>
        </pc:picChg>
      </pc:sldChg>
      <pc:sldChg chg="addSp delSp modSp add">
        <pc:chgData name="Kantosalo Kimmo" userId="f85c920b-67ca-4520-a984-84066ec6d286" providerId="ADAL" clId="{50E890F8-94B5-4E5A-8A38-46F4EBC1D04D}" dt="2024-06-18T09:34:39.540" v="769" actId="207"/>
        <pc:sldMkLst>
          <pc:docMk/>
          <pc:sldMk cId="2268329669" sldId="324"/>
        </pc:sldMkLst>
        <pc:spChg chg="mod">
          <ac:chgData name="Kantosalo Kimmo" userId="f85c920b-67ca-4520-a984-84066ec6d286" providerId="ADAL" clId="{50E890F8-94B5-4E5A-8A38-46F4EBC1D04D}" dt="2024-06-18T09:34:39.540" v="769" actId="207"/>
          <ac:spMkLst>
            <pc:docMk/>
            <pc:sldMk cId="2268329669" sldId="324"/>
            <ac:spMk id="4" creationId="{732986F7-164B-4D6A-BB9E-14B4226600BD}"/>
          </ac:spMkLst>
        </pc:spChg>
        <pc:spChg chg="add mod">
          <ac:chgData name="Kantosalo Kimmo" userId="f85c920b-67ca-4520-a984-84066ec6d286" providerId="ADAL" clId="{50E890F8-94B5-4E5A-8A38-46F4EBC1D04D}" dt="2024-06-18T09:33:46.594" v="768" actId="1076"/>
          <ac:spMkLst>
            <pc:docMk/>
            <pc:sldMk cId="2268329669" sldId="324"/>
            <ac:spMk id="6" creationId="{1AF17306-8D2F-405F-AF17-2B04B55A30F7}"/>
          </ac:spMkLst>
        </pc:spChg>
        <pc:picChg chg="del">
          <ac:chgData name="Kantosalo Kimmo" userId="f85c920b-67ca-4520-a984-84066ec6d286" providerId="ADAL" clId="{50E890F8-94B5-4E5A-8A38-46F4EBC1D04D}" dt="2024-06-18T09:32:31.961" v="762" actId="478"/>
          <ac:picMkLst>
            <pc:docMk/>
            <pc:sldMk cId="2268329669" sldId="324"/>
            <ac:picMk id="7" creationId="{2CB165AA-4766-4657-8AEB-2B81D617497B}"/>
          </ac:picMkLst>
        </pc:picChg>
        <pc:picChg chg="add mod">
          <ac:chgData name="Kantosalo Kimmo" userId="f85c920b-67ca-4520-a984-84066ec6d286" providerId="ADAL" clId="{50E890F8-94B5-4E5A-8A38-46F4EBC1D04D}" dt="2024-06-18T09:33:00.297" v="767" actId="1076"/>
          <ac:picMkLst>
            <pc:docMk/>
            <pc:sldMk cId="2268329669" sldId="324"/>
            <ac:picMk id="8" creationId="{484679FA-13FB-47B6-8FCB-070B74DED16E}"/>
          </ac:picMkLst>
        </pc:picChg>
      </pc:sldChg>
      <pc:sldChg chg="addSp delSp modSp add">
        <pc:chgData name="Kantosalo Kimmo" userId="f85c920b-67ca-4520-a984-84066ec6d286" providerId="ADAL" clId="{50E890F8-94B5-4E5A-8A38-46F4EBC1D04D}" dt="2024-06-18T10:25:09.183" v="996" actId="1076"/>
        <pc:sldMkLst>
          <pc:docMk/>
          <pc:sldMk cId="3084585923" sldId="325"/>
        </pc:sldMkLst>
        <pc:spChg chg="mod">
          <ac:chgData name="Kantosalo Kimmo" userId="f85c920b-67ca-4520-a984-84066ec6d286" providerId="ADAL" clId="{50E890F8-94B5-4E5A-8A38-46F4EBC1D04D}" dt="2024-06-18T09:35:55.072" v="783" actId="255"/>
          <ac:spMkLst>
            <pc:docMk/>
            <pc:sldMk cId="3084585923" sldId="325"/>
            <ac:spMk id="4" creationId="{732986F7-164B-4D6A-BB9E-14B4226600BD}"/>
          </ac:spMkLst>
        </pc:spChg>
        <pc:spChg chg="mod">
          <ac:chgData name="Kantosalo Kimmo" userId="f85c920b-67ca-4520-a984-84066ec6d286" providerId="ADAL" clId="{50E890F8-94B5-4E5A-8A38-46F4EBC1D04D}" dt="2024-06-18T09:35:31.339" v="781" actId="1076"/>
          <ac:spMkLst>
            <pc:docMk/>
            <pc:sldMk cId="3084585923" sldId="325"/>
            <ac:spMk id="6" creationId="{1AF17306-8D2F-405F-AF17-2B04B55A30F7}"/>
          </ac:spMkLst>
        </pc:spChg>
        <pc:spChg chg="add mod">
          <ac:chgData name="Kantosalo Kimmo" userId="f85c920b-67ca-4520-a984-84066ec6d286" providerId="ADAL" clId="{50E890F8-94B5-4E5A-8A38-46F4EBC1D04D}" dt="2024-06-18T10:25:09.183" v="996" actId="1076"/>
          <ac:spMkLst>
            <pc:docMk/>
            <pc:sldMk cId="3084585923" sldId="325"/>
            <ac:spMk id="9" creationId="{AC6E3F42-28B2-4E10-9292-A7CCFD2C99DD}"/>
          </ac:spMkLst>
        </pc:spChg>
        <pc:picChg chg="add">
          <ac:chgData name="Kantosalo Kimmo" userId="f85c920b-67ca-4520-a984-84066ec6d286" providerId="ADAL" clId="{50E890F8-94B5-4E5A-8A38-46F4EBC1D04D}" dt="2024-06-18T09:35:26.221" v="779"/>
          <ac:picMkLst>
            <pc:docMk/>
            <pc:sldMk cId="3084585923" sldId="325"/>
            <ac:picMk id="7" creationId="{FFC305EF-2A3D-419C-B678-B7C436E1277B}"/>
          </ac:picMkLst>
        </pc:picChg>
        <pc:picChg chg="del">
          <ac:chgData name="Kantosalo Kimmo" userId="f85c920b-67ca-4520-a984-84066ec6d286" providerId="ADAL" clId="{50E890F8-94B5-4E5A-8A38-46F4EBC1D04D}" dt="2024-06-18T09:35:18.721" v="777" actId="478"/>
          <ac:picMkLst>
            <pc:docMk/>
            <pc:sldMk cId="3084585923" sldId="325"/>
            <ac:picMk id="8" creationId="{484679FA-13FB-47B6-8FCB-070B74DED16E}"/>
          </ac:picMkLst>
        </pc:picChg>
      </pc:sldChg>
      <pc:sldChg chg="addSp delSp modSp add">
        <pc:chgData name="Kantosalo Kimmo" userId="f85c920b-67ca-4520-a984-84066ec6d286" providerId="ADAL" clId="{50E890F8-94B5-4E5A-8A38-46F4EBC1D04D}" dt="2024-06-18T10:25:15.238" v="998" actId="1076"/>
        <pc:sldMkLst>
          <pc:docMk/>
          <pc:sldMk cId="1552231159" sldId="326"/>
        </pc:sldMkLst>
        <pc:spChg chg="mod">
          <ac:chgData name="Kantosalo Kimmo" userId="f85c920b-67ca-4520-a984-84066ec6d286" providerId="ADAL" clId="{50E890F8-94B5-4E5A-8A38-46F4EBC1D04D}" dt="2024-06-18T09:36:39.317" v="786" actId="207"/>
          <ac:spMkLst>
            <pc:docMk/>
            <pc:sldMk cId="1552231159" sldId="326"/>
            <ac:spMk id="4" creationId="{732986F7-164B-4D6A-BB9E-14B4226600BD}"/>
          </ac:spMkLst>
        </pc:spChg>
        <pc:spChg chg="mod">
          <ac:chgData name="Kantosalo Kimmo" userId="f85c920b-67ca-4520-a984-84066ec6d286" providerId="ADAL" clId="{50E890F8-94B5-4E5A-8A38-46F4EBC1D04D}" dt="2024-06-18T09:37:46.153" v="794" actId="5793"/>
          <ac:spMkLst>
            <pc:docMk/>
            <pc:sldMk cId="1552231159" sldId="326"/>
            <ac:spMk id="6" creationId="{1AF17306-8D2F-405F-AF17-2B04B55A30F7}"/>
          </ac:spMkLst>
        </pc:spChg>
        <pc:spChg chg="add mod">
          <ac:chgData name="Kantosalo Kimmo" userId="f85c920b-67ca-4520-a984-84066ec6d286" providerId="ADAL" clId="{50E890F8-94B5-4E5A-8A38-46F4EBC1D04D}" dt="2024-06-18T10:25:15.238" v="998" actId="1076"/>
          <ac:spMkLst>
            <pc:docMk/>
            <pc:sldMk cId="1552231159" sldId="326"/>
            <ac:spMk id="9" creationId="{01969E76-288F-4502-B436-A6E966A740FE}"/>
          </ac:spMkLst>
        </pc:spChg>
        <pc:picChg chg="del">
          <ac:chgData name="Kantosalo Kimmo" userId="f85c920b-67ca-4520-a984-84066ec6d286" providerId="ADAL" clId="{50E890F8-94B5-4E5A-8A38-46F4EBC1D04D}" dt="2024-06-18T09:37:18.452" v="790" actId="478"/>
          <ac:picMkLst>
            <pc:docMk/>
            <pc:sldMk cId="1552231159" sldId="326"/>
            <ac:picMk id="7" creationId="{FFC305EF-2A3D-419C-B678-B7C436E1277B}"/>
          </ac:picMkLst>
        </pc:picChg>
        <pc:picChg chg="add">
          <ac:chgData name="Kantosalo Kimmo" userId="f85c920b-67ca-4520-a984-84066ec6d286" providerId="ADAL" clId="{50E890F8-94B5-4E5A-8A38-46F4EBC1D04D}" dt="2024-06-18T09:37:22.014" v="791"/>
          <ac:picMkLst>
            <pc:docMk/>
            <pc:sldMk cId="1552231159" sldId="326"/>
            <ac:picMk id="8" creationId="{AD2888F7-7D34-4A4B-B722-BD4654712720}"/>
          </ac:picMkLst>
        </pc:picChg>
      </pc:sldChg>
      <pc:sldChg chg="addSp delSp modSp add">
        <pc:chgData name="Kantosalo Kimmo" userId="f85c920b-67ca-4520-a984-84066ec6d286" providerId="ADAL" clId="{50E890F8-94B5-4E5A-8A38-46F4EBC1D04D}" dt="2024-06-18T09:38:55.222" v="804" actId="255"/>
        <pc:sldMkLst>
          <pc:docMk/>
          <pc:sldMk cId="2274017851" sldId="327"/>
        </pc:sldMkLst>
        <pc:spChg chg="mod">
          <ac:chgData name="Kantosalo Kimmo" userId="f85c920b-67ca-4520-a984-84066ec6d286" providerId="ADAL" clId="{50E890F8-94B5-4E5A-8A38-46F4EBC1D04D}" dt="2024-06-18T09:38:26.159" v="799" actId="255"/>
          <ac:spMkLst>
            <pc:docMk/>
            <pc:sldMk cId="2274017851" sldId="327"/>
            <ac:spMk id="4" creationId="{732986F7-164B-4D6A-BB9E-14B4226600BD}"/>
          </ac:spMkLst>
        </pc:spChg>
        <pc:spChg chg="mod">
          <ac:chgData name="Kantosalo Kimmo" userId="f85c920b-67ca-4520-a984-84066ec6d286" providerId="ADAL" clId="{50E890F8-94B5-4E5A-8A38-46F4EBC1D04D}" dt="2024-06-18T09:38:55.222" v="804" actId="255"/>
          <ac:spMkLst>
            <pc:docMk/>
            <pc:sldMk cId="2274017851" sldId="327"/>
            <ac:spMk id="6" creationId="{1AF17306-8D2F-405F-AF17-2B04B55A30F7}"/>
          </ac:spMkLst>
        </pc:spChg>
        <pc:picChg chg="add">
          <ac:chgData name="Kantosalo Kimmo" userId="f85c920b-67ca-4520-a984-84066ec6d286" providerId="ADAL" clId="{50E890F8-94B5-4E5A-8A38-46F4EBC1D04D}" dt="2024-06-18T09:38:43.738" v="802"/>
          <ac:picMkLst>
            <pc:docMk/>
            <pc:sldMk cId="2274017851" sldId="327"/>
            <ac:picMk id="7" creationId="{52D698D9-5DA3-4471-AB13-9F94B4A13B2D}"/>
          </ac:picMkLst>
        </pc:picChg>
        <pc:picChg chg="del">
          <ac:chgData name="Kantosalo Kimmo" userId="f85c920b-67ca-4520-a984-84066ec6d286" providerId="ADAL" clId="{50E890F8-94B5-4E5A-8A38-46F4EBC1D04D}" dt="2024-06-18T09:38:40.011" v="801" actId="478"/>
          <ac:picMkLst>
            <pc:docMk/>
            <pc:sldMk cId="2274017851" sldId="327"/>
            <ac:picMk id="8" creationId="{AD2888F7-7D34-4A4B-B722-BD4654712720}"/>
          </ac:picMkLst>
        </pc:picChg>
      </pc:sldChg>
      <pc:sldChg chg="addSp delSp modSp add">
        <pc:chgData name="Kantosalo Kimmo" userId="f85c920b-67ca-4520-a984-84066ec6d286" providerId="ADAL" clId="{50E890F8-94B5-4E5A-8A38-46F4EBC1D04D}" dt="2024-06-18T10:25:20.069" v="999"/>
        <pc:sldMkLst>
          <pc:docMk/>
          <pc:sldMk cId="3022865078" sldId="328"/>
        </pc:sldMkLst>
        <pc:spChg chg="mod">
          <ac:chgData name="Kantosalo Kimmo" userId="f85c920b-67ca-4520-a984-84066ec6d286" providerId="ADAL" clId="{50E890F8-94B5-4E5A-8A38-46F4EBC1D04D}" dt="2024-06-18T09:40:35.975" v="849" actId="255"/>
          <ac:spMkLst>
            <pc:docMk/>
            <pc:sldMk cId="3022865078" sldId="328"/>
            <ac:spMk id="4" creationId="{732986F7-164B-4D6A-BB9E-14B4226600BD}"/>
          </ac:spMkLst>
        </pc:spChg>
        <pc:spChg chg="mod">
          <ac:chgData name="Kantosalo Kimmo" userId="f85c920b-67ca-4520-a984-84066ec6d286" providerId="ADAL" clId="{50E890F8-94B5-4E5A-8A38-46F4EBC1D04D}" dt="2024-06-18T09:41:11.651" v="854" actId="14100"/>
          <ac:spMkLst>
            <pc:docMk/>
            <pc:sldMk cId="3022865078" sldId="328"/>
            <ac:spMk id="6" creationId="{1AF17306-8D2F-405F-AF17-2B04B55A30F7}"/>
          </ac:spMkLst>
        </pc:spChg>
        <pc:spChg chg="add">
          <ac:chgData name="Kantosalo Kimmo" userId="f85c920b-67ca-4520-a984-84066ec6d286" providerId="ADAL" clId="{50E890F8-94B5-4E5A-8A38-46F4EBC1D04D}" dt="2024-06-18T10:25:20.069" v="999"/>
          <ac:spMkLst>
            <pc:docMk/>
            <pc:sldMk cId="3022865078" sldId="328"/>
            <ac:spMk id="9" creationId="{C226776A-01CF-40FE-A21B-02F2E555390D}"/>
          </ac:spMkLst>
        </pc:spChg>
        <pc:picChg chg="del">
          <ac:chgData name="Kantosalo Kimmo" userId="f85c920b-67ca-4520-a984-84066ec6d286" providerId="ADAL" clId="{50E890F8-94B5-4E5A-8A38-46F4EBC1D04D}" dt="2024-06-18T09:40:39.348" v="850" actId="478"/>
          <ac:picMkLst>
            <pc:docMk/>
            <pc:sldMk cId="3022865078" sldId="328"/>
            <ac:picMk id="7" creationId="{52D698D9-5DA3-4471-AB13-9F94B4A13B2D}"/>
          </ac:picMkLst>
        </pc:picChg>
        <pc:picChg chg="add mod">
          <ac:chgData name="Kantosalo Kimmo" userId="f85c920b-67ca-4520-a984-84066ec6d286" providerId="ADAL" clId="{50E890F8-94B5-4E5A-8A38-46F4EBC1D04D}" dt="2024-06-18T09:41:13.375" v="855" actId="1076"/>
          <ac:picMkLst>
            <pc:docMk/>
            <pc:sldMk cId="3022865078" sldId="328"/>
            <ac:picMk id="8" creationId="{88BE2A54-59FC-4C93-9120-4D49CA4D37D5}"/>
          </ac:picMkLst>
        </pc:picChg>
      </pc:sldChg>
      <pc:sldChg chg="addSp delSp modSp add">
        <pc:chgData name="Kantosalo Kimmo" userId="f85c920b-67ca-4520-a984-84066ec6d286" providerId="ADAL" clId="{50E890F8-94B5-4E5A-8A38-46F4EBC1D04D}" dt="2024-06-18T10:25:23.959" v="1001" actId="1036"/>
        <pc:sldMkLst>
          <pc:docMk/>
          <pc:sldMk cId="4280636943" sldId="329"/>
        </pc:sldMkLst>
        <pc:spChg chg="mod">
          <ac:chgData name="Kantosalo Kimmo" userId="f85c920b-67ca-4520-a984-84066ec6d286" providerId="ADAL" clId="{50E890F8-94B5-4E5A-8A38-46F4EBC1D04D}" dt="2024-06-18T09:42:10.868" v="858" actId="207"/>
          <ac:spMkLst>
            <pc:docMk/>
            <pc:sldMk cId="4280636943" sldId="329"/>
            <ac:spMk id="4" creationId="{732986F7-164B-4D6A-BB9E-14B4226600BD}"/>
          </ac:spMkLst>
        </pc:spChg>
        <pc:spChg chg="mod">
          <ac:chgData name="Kantosalo Kimmo" userId="f85c920b-67ca-4520-a984-84066ec6d286" providerId="ADAL" clId="{50E890F8-94B5-4E5A-8A38-46F4EBC1D04D}" dt="2024-06-18T09:42:38.808" v="866" actId="20577"/>
          <ac:spMkLst>
            <pc:docMk/>
            <pc:sldMk cId="4280636943" sldId="329"/>
            <ac:spMk id="6" creationId="{1AF17306-8D2F-405F-AF17-2B04B55A30F7}"/>
          </ac:spMkLst>
        </pc:spChg>
        <pc:spChg chg="add mod">
          <ac:chgData name="Kantosalo Kimmo" userId="f85c920b-67ca-4520-a984-84066ec6d286" providerId="ADAL" clId="{50E890F8-94B5-4E5A-8A38-46F4EBC1D04D}" dt="2024-06-18T10:25:23.959" v="1001" actId="1036"/>
          <ac:spMkLst>
            <pc:docMk/>
            <pc:sldMk cId="4280636943" sldId="329"/>
            <ac:spMk id="9" creationId="{A8F43882-1798-44B7-85C4-00877CE04557}"/>
          </ac:spMkLst>
        </pc:spChg>
        <pc:picChg chg="add mod">
          <ac:chgData name="Kantosalo Kimmo" userId="f85c920b-67ca-4520-a984-84066ec6d286" providerId="ADAL" clId="{50E890F8-94B5-4E5A-8A38-46F4EBC1D04D}" dt="2024-06-18T09:56:49.740" v="871" actId="1440"/>
          <ac:picMkLst>
            <pc:docMk/>
            <pc:sldMk cId="4280636943" sldId="329"/>
            <ac:picMk id="3" creationId="{3E9CBA62-80EA-4AEA-B18B-C25BE6DBF528}"/>
          </ac:picMkLst>
        </pc:picChg>
        <pc:picChg chg="del">
          <ac:chgData name="Kantosalo Kimmo" userId="f85c920b-67ca-4520-a984-84066ec6d286" providerId="ADAL" clId="{50E890F8-94B5-4E5A-8A38-46F4EBC1D04D}" dt="2024-06-18T09:42:43.901" v="867" actId="478"/>
          <ac:picMkLst>
            <pc:docMk/>
            <pc:sldMk cId="4280636943" sldId="329"/>
            <ac:picMk id="8" creationId="{88BE2A54-59FC-4C93-9120-4D49CA4D37D5}"/>
          </ac:picMkLst>
        </pc:picChg>
      </pc:sldChg>
      <pc:sldChg chg="addSp modSp add ord">
        <pc:chgData name="Kantosalo Kimmo" userId="f85c920b-67ca-4520-a984-84066ec6d286" providerId="ADAL" clId="{50E890F8-94B5-4E5A-8A38-46F4EBC1D04D}" dt="2024-06-18T10:25:27.543" v="1002"/>
        <pc:sldMkLst>
          <pc:docMk/>
          <pc:sldMk cId="3279192349" sldId="330"/>
        </pc:sldMkLst>
        <pc:spChg chg="mod">
          <ac:chgData name="Kantosalo Kimmo" userId="f85c920b-67ca-4520-a984-84066ec6d286" providerId="ADAL" clId="{50E890F8-94B5-4E5A-8A38-46F4EBC1D04D}" dt="2024-06-18T10:02:35.640" v="891" actId="207"/>
          <ac:spMkLst>
            <pc:docMk/>
            <pc:sldMk cId="3279192349" sldId="330"/>
            <ac:spMk id="4" creationId="{732986F7-164B-4D6A-BB9E-14B4226600BD}"/>
          </ac:spMkLst>
        </pc:spChg>
        <pc:spChg chg="mod">
          <ac:chgData name="Kantosalo Kimmo" userId="f85c920b-67ca-4520-a984-84066ec6d286" providerId="ADAL" clId="{50E890F8-94B5-4E5A-8A38-46F4EBC1D04D}" dt="2024-06-18T10:02:45.787" v="893" actId="6549"/>
          <ac:spMkLst>
            <pc:docMk/>
            <pc:sldMk cId="3279192349" sldId="330"/>
            <ac:spMk id="6" creationId="{1AF17306-8D2F-405F-AF17-2B04B55A30F7}"/>
          </ac:spMkLst>
        </pc:spChg>
        <pc:spChg chg="add">
          <ac:chgData name="Kantosalo Kimmo" userId="f85c920b-67ca-4520-a984-84066ec6d286" providerId="ADAL" clId="{50E890F8-94B5-4E5A-8A38-46F4EBC1D04D}" dt="2024-06-18T10:25:27.543" v="1002"/>
          <ac:spMkLst>
            <pc:docMk/>
            <pc:sldMk cId="3279192349" sldId="330"/>
            <ac:spMk id="7" creationId="{13F8D7A7-F703-4B81-B5B1-75857D8501A2}"/>
          </ac:spMkLst>
        </pc:spChg>
        <pc:picChg chg="mod">
          <ac:chgData name="Kantosalo Kimmo" userId="f85c920b-67ca-4520-a984-84066ec6d286" providerId="ADAL" clId="{50E890F8-94B5-4E5A-8A38-46F4EBC1D04D}" dt="2024-06-18T10:02:41.477" v="892" actId="1076"/>
          <ac:picMkLst>
            <pc:docMk/>
            <pc:sldMk cId="3279192349" sldId="330"/>
            <ac:picMk id="3" creationId="{3E9CBA62-80EA-4AEA-B18B-C25BE6DBF528}"/>
          </ac:picMkLst>
        </pc:picChg>
      </pc:sldChg>
      <pc:sldChg chg="addSp delSp modSp add">
        <pc:chgData name="Kantosalo Kimmo" userId="f85c920b-67ca-4520-a984-84066ec6d286" providerId="ADAL" clId="{50E890F8-94B5-4E5A-8A38-46F4EBC1D04D}" dt="2024-06-18T10:25:34.134" v="1004" actId="1076"/>
        <pc:sldMkLst>
          <pc:docMk/>
          <pc:sldMk cId="1386180939" sldId="331"/>
        </pc:sldMkLst>
        <pc:spChg chg="mod">
          <ac:chgData name="Kantosalo Kimmo" userId="f85c920b-67ca-4520-a984-84066ec6d286" providerId="ADAL" clId="{50E890F8-94B5-4E5A-8A38-46F4EBC1D04D}" dt="2024-06-18T10:03:30.950" v="896" actId="207"/>
          <ac:spMkLst>
            <pc:docMk/>
            <pc:sldMk cId="1386180939" sldId="331"/>
            <ac:spMk id="4" creationId="{732986F7-164B-4D6A-BB9E-14B4226600BD}"/>
          </ac:spMkLst>
        </pc:spChg>
        <pc:spChg chg="mod">
          <ac:chgData name="Kantosalo Kimmo" userId="f85c920b-67ca-4520-a984-84066ec6d286" providerId="ADAL" clId="{50E890F8-94B5-4E5A-8A38-46F4EBC1D04D}" dt="2024-06-18T10:04:00.593" v="899" actId="12"/>
          <ac:spMkLst>
            <pc:docMk/>
            <pc:sldMk cId="1386180939" sldId="331"/>
            <ac:spMk id="6" creationId="{1AF17306-8D2F-405F-AF17-2B04B55A30F7}"/>
          </ac:spMkLst>
        </pc:spChg>
        <pc:spChg chg="add mod">
          <ac:chgData name="Kantosalo Kimmo" userId="f85c920b-67ca-4520-a984-84066ec6d286" providerId="ADAL" clId="{50E890F8-94B5-4E5A-8A38-46F4EBC1D04D}" dt="2024-06-18T10:05:00.851" v="904" actId="14100"/>
          <ac:spMkLst>
            <pc:docMk/>
            <pc:sldMk cId="1386180939" sldId="331"/>
            <ac:spMk id="7" creationId="{44A767C1-8332-46E7-838C-05C09ADA132D}"/>
          </ac:spMkLst>
        </pc:spChg>
        <pc:spChg chg="add mod">
          <ac:chgData name="Kantosalo Kimmo" userId="f85c920b-67ca-4520-a984-84066ec6d286" providerId="ADAL" clId="{50E890F8-94B5-4E5A-8A38-46F4EBC1D04D}" dt="2024-06-18T10:25:34.134" v="1004" actId="1076"/>
          <ac:spMkLst>
            <pc:docMk/>
            <pc:sldMk cId="1386180939" sldId="331"/>
            <ac:spMk id="9" creationId="{F2757F52-E9E6-4399-A785-94C37CB94A04}"/>
          </ac:spMkLst>
        </pc:spChg>
        <pc:picChg chg="del">
          <ac:chgData name="Kantosalo Kimmo" userId="f85c920b-67ca-4520-a984-84066ec6d286" providerId="ADAL" clId="{50E890F8-94B5-4E5A-8A38-46F4EBC1D04D}" dt="2024-06-18T10:05:04.905" v="905" actId="478"/>
          <ac:picMkLst>
            <pc:docMk/>
            <pc:sldMk cId="1386180939" sldId="331"/>
            <ac:picMk id="3" creationId="{3E9CBA62-80EA-4AEA-B18B-C25BE6DBF528}"/>
          </ac:picMkLst>
        </pc:picChg>
        <pc:picChg chg="add mod">
          <ac:chgData name="Kantosalo Kimmo" userId="f85c920b-67ca-4520-a984-84066ec6d286" providerId="ADAL" clId="{50E890F8-94B5-4E5A-8A38-46F4EBC1D04D}" dt="2024-06-18T10:05:10.755" v="907" actId="1076"/>
          <ac:picMkLst>
            <pc:docMk/>
            <pc:sldMk cId="1386180939" sldId="331"/>
            <ac:picMk id="8" creationId="{DBDEC867-DC42-450F-9D5D-35F68E62A84A}"/>
          </ac:picMkLst>
        </pc:picChg>
      </pc:sldChg>
      <pc:sldChg chg="addSp delSp modSp add">
        <pc:chgData name="Kantosalo Kimmo" userId="f85c920b-67ca-4520-a984-84066ec6d286" providerId="ADAL" clId="{50E890F8-94B5-4E5A-8A38-46F4EBC1D04D}" dt="2024-06-18T10:25:36.794" v="1005"/>
        <pc:sldMkLst>
          <pc:docMk/>
          <pc:sldMk cId="233926100" sldId="332"/>
        </pc:sldMkLst>
        <pc:spChg chg="mod">
          <ac:chgData name="Kantosalo Kimmo" userId="f85c920b-67ca-4520-a984-84066ec6d286" providerId="ADAL" clId="{50E890F8-94B5-4E5A-8A38-46F4EBC1D04D}" dt="2024-06-18T10:06:11.371" v="912" actId="207"/>
          <ac:spMkLst>
            <pc:docMk/>
            <pc:sldMk cId="233926100" sldId="332"/>
            <ac:spMk id="4" creationId="{732986F7-164B-4D6A-BB9E-14B4226600BD}"/>
          </ac:spMkLst>
        </pc:spChg>
        <pc:spChg chg="mod">
          <ac:chgData name="Kantosalo Kimmo" userId="f85c920b-67ca-4520-a984-84066ec6d286" providerId="ADAL" clId="{50E890F8-94B5-4E5A-8A38-46F4EBC1D04D}" dt="2024-06-18T10:14:03.402" v="920" actId="14100"/>
          <ac:spMkLst>
            <pc:docMk/>
            <pc:sldMk cId="233926100" sldId="332"/>
            <ac:spMk id="6" creationId="{1AF17306-8D2F-405F-AF17-2B04B55A30F7}"/>
          </ac:spMkLst>
        </pc:spChg>
        <pc:spChg chg="del">
          <ac:chgData name="Kantosalo Kimmo" userId="f85c920b-67ca-4520-a984-84066ec6d286" providerId="ADAL" clId="{50E890F8-94B5-4E5A-8A38-46F4EBC1D04D}" dt="2024-06-18T10:06:41.004" v="916" actId="478"/>
          <ac:spMkLst>
            <pc:docMk/>
            <pc:sldMk cId="233926100" sldId="332"/>
            <ac:spMk id="7" creationId="{44A767C1-8332-46E7-838C-05C09ADA132D}"/>
          </ac:spMkLst>
        </pc:spChg>
        <pc:spChg chg="add">
          <ac:chgData name="Kantosalo Kimmo" userId="f85c920b-67ca-4520-a984-84066ec6d286" providerId="ADAL" clId="{50E890F8-94B5-4E5A-8A38-46F4EBC1D04D}" dt="2024-06-18T10:25:36.794" v="1005"/>
          <ac:spMkLst>
            <pc:docMk/>
            <pc:sldMk cId="233926100" sldId="332"/>
            <ac:spMk id="10" creationId="{3926D38F-C98E-4A06-BE45-9C20D5223B3F}"/>
          </ac:spMkLst>
        </pc:spChg>
        <pc:picChg chg="del">
          <ac:chgData name="Kantosalo Kimmo" userId="f85c920b-67ca-4520-a984-84066ec6d286" providerId="ADAL" clId="{50E890F8-94B5-4E5A-8A38-46F4EBC1D04D}" dt="2024-06-18T10:06:43.358" v="917" actId="478"/>
          <ac:picMkLst>
            <pc:docMk/>
            <pc:sldMk cId="233926100" sldId="332"/>
            <ac:picMk id="8" creationId="{DBDEC867-DC42-450F-9D5D-35F68E62A84A}"/>
          </ac:picMkLst>
        </pc:picChg>
        <pc:picChg chg="add">
          <ac:chgData name="Kantosalo Kimmo" userId="f85c920b-67ca-4520-a984-84066ec6d286" providerId="ADAL" clId="{50E890F8-94B5-4E5A-8A38-46F4EBC1D04D}" dt="2024-06-18T10:13:52.316" v="918"/>
          <ac:picMkLst>
            <pc:docMk/>
            <pc:sldMk cId="233926100" sldId="332"/>
            <ac:picMk id="9" creationId="{EC77250D-A775-4451-8FB9-DE563F6C367E}"/>
          </ac:picMkLst>
        </pc:picChg>
      </pc:sldChg>
      <pc:sldChg chg="addSp modSp add">
        <pc:chgData name="Kantosalo Kimmo" userId="f85c920b-67ca-4520-a984-84066ec6d286" providerId="ADAL" clId="{50E890F8-94B5-4E5A-8A38-46F4EBC1D04D}" dt="2024-06-18T10:25:40.021" v="1006"/>
        <pc:sldMkLst>
          <pc:docMk/>
          <pc:sldMk cId="1500932883" sldId="333"/>
        </pc:sldMkLst>
        <pc:spChg chg="mod">
          <ac:chgData name="Kantosalo Kimmo" userId="f85c920b-67ca-4520-a984-84066ec6d286" providerId="ADAL" clId="{50E890F8-94B5-4E5A-8A38-46F4EBC1D04D}" dt="2024-06-18T10:14:20.435" v="923" actId="207"/>
          <ac:spMkLst>
            <pc:docMk/>
            <pc:sldMk cId="1500932883" sldId="333"/>
            <ac:spMk id="4" creationId="{732986F7-164B-4D6A-BB9E-14B4226600BD}"/>
          </ac:spMkLst>
        </pc:spChg>
        <pc:spChg chg="mod">
          <ac:chgData name="Kantosalo Kimmo" userId="f85c920b-67ca-4520-a984-84066ec6d286" providerId="ADAL" clId="{50E890F8-94B5-4E5A-8A38-46F4EBC1D04D}" dt="2024-06-18T10:15:11.995" v="931" actId="1076"/>
          <ac:spMkLst>
            <pc:docMk/>
            <pc:sldMk cId="1500932883" sldId="333"/>
            <ac:spMk id="6" creationId="{1AF17306-8D2F-405F-AF17-2B04B55A30F7}"/>
          </ac:spMkLst>
        </pc:spChg>
        <pc:spChg chg="add">
          <ac:chgData name="Kantosalo Kimmo" userId="f85c920b-67ca-4520-a984-84066ec6d286" providerId="ADAL" clId="{50E890F8-94B5-4E5A-8A38-46F4EBC1D04D}" dt="2024-06-18T10:25:40.021" v="1006"/>
          <ac:spMkLst>
            <pc:docMk/>
            <pc:sldMk cId="1500932883" sldId="333"/>
            <ac:spMk id="7" creationId="{52E5CF60-F1F8-4554-AEF9-B502251E8FAC}"/>
          </ac:spMkLst>
        </pc:spChg>
        <pc:picChg chg="mod">
          <ac:chgData name="Kantosalo Kimmo" userId="f85c920b-67ca-4520-a984-84066ec6d286" providerId="ADAL" clId="{50E890F8-94B5-4E5A-8A38-46F4EBC1D04D}" dt="2024-06-18T10:15:14.131" v="932" actId="1076"/>
          <ac:picMkLst>
            <pc:docMk/>
            <pc:sldMk cId="1500932883" sldId="333"/>
            <ac:picMk id="9" creationId="{EC77250D-A775-4451-8FB9-DE563F6C367E}"/>
          </ac:picMkLst>
        </pc:picChg>
      </pc:sldChg>
    </pc:docChg>
  </pc:docChgLst>
  <pc:docChgLst>
    <pc:chgData name="Kantosalo Kimmo" userId="f85c920b-67ca-4520-a984-84066ec6d286" providerId="ADAL" clId="{A172C137-E027-4373-A48B-68221EBE1D79}"/>
    <pc:docChg chg="modSld">
      <pc:chgData name="Kantosalo Kimmo" userId="f85c920b-67ca-4520-a984-84066ec6d286" providerId="ADAL" clId="{A172C137-E027-4373-A48B-68221EBE1D79}" dt="2024-07-28T10:51:18.699" v="6" actId="11"/>
      <pc:docMkLst>
        <pc:docMk/>
      </pc:docMkLst>
      <pc:sldChg chg="modSp">
        <pc:chgData name="Kantosalo Kimmo" userId="f85c920b-67ca-4520-a984-84066ec6d286" providerId="ADAL" clId="{A172C137-E027-4373-A48B-68221EBE1D79}" dt="2024-07-28T10:48:31.939" v="0" actId="12"/>
        <pc:sldMkLst>
          <pc:docMk/>
          <pc:sldMk cId="3084585923" sldId="325"/>
        </pc:sldMkLst>
        <pc:spChg chg="mod">
          <ac:chgData name="Kantosalo Kimmo" userId="f85c920b-67ca-4520-a984-84066ec6d286" providerId="ADAL" clId="{A172C137-E027-4373-A48B-68221EBE1D79}" dt="2024-07-28T10:48:31.939" v="0" actId="12"/>
          <ac:spMkLst>
            <pc:docMk/>
            <pc:sldMk cId="3084585923" sldId="325"/>
            <ac:spMk id="6" creationId="{1AF17306-8D2F-405F-AF17-2B04B55A30F7}"/>
          </ac:spMkLst>
        </pc:spChg>
      </pc:sldChg>
      <pc:sldChg chg="modSp">
        <pc:chgData name="Kantosalo Kimmo" userId="f85c920b-67ca-4520-a984-84066ec6d286" providerId="ADAL" clId="{A172C137-E027-4373-A48B-68221EBE1D79}" dt="2024-07-28T10:49:03.409" v="2" actId="12"/>
        <pc:sldMkLst>
          <pc:docMk/>
          <pc:sldMk cId="2274017851" sldId="327"/>
        </pc:sldMkLst>
        <pc:spChg chg="mod">
          <ac:chgData name="Kantosalo Kimmo" userId="f85c920b-67ca-4520-a984-84066ec6d286" providerId="ADAL" clId="{A172C137-E027-4373-A48B-68221EBE1D79}" dt="2024-07-28T10:49:03.409" v="2" actId="12"/>
          <ac:spMkLst>
            <pc:docMk/>
            <pc:sldMk cId="2274017851" sldId="327"/>
            <ac:spMk id="6" creationId="{1AF17306-8D2F-405F-AF17-2B04B55A30F7}"/>
          </ac:spMkLst>
        </pc:spChg>
      </pc:sldChg>
      <pc:sldChg chg="modSp">
        <pc:chgData name="Kantosalo Kimmo" userId="f85c920b-67ca-4520-a984-84066ec6d286" providerId="ADAL" clId="{A172C137-E027-4373-A48B-68221EBE1D79}" dt="2024-07-28T10:49:13.270" v="4" actId="1076"/>
        <pc:sldMkLst>
          <pc:docMk/>
          <pc:sldMk cId="3022865078" sldId="328"/>
        </pc:sldMkLst>
        <pc:spChg chg="mod">
          <ac:chgData name="Kantosalo Kimmo" userId="f85c920b-67ca-4520-a984-84066ec6d286" providerId="ADAL" clId="{A172C137-E027-4373-A48B-68221EBE1D79}" dt="2024-07-28T10:49:13.270" v="4" actId="1076"/>
          <ac:spMkLst>
            <pc:docMk/>
            <pc:sldMk cId="3022865078" sldId="328"/>
            <ac:spMk id="6" creationId="{1AF17306-8D2F-405F-AF17-2B04B55A30F7}"/>
          </ac:spMkLst>
        </pc:spChg>
      </pc:sldChg>
      <pc:sldChg chg="modSp">
        <pc:chgData name="Kantosalo Kimmo" userId="f85c920b-67ca-4520-a984-84066ec6d286" providerId="ADAL" clId="{A172C137-E027-4373-A48B-68221EBE1D79}" dt="2024-07-28T10:51:18.699" v="6" actId="11"/>
        <pc:sldMkLst>
          <pc:docMk/>
          <pc:sldMk cId="3279192349" sldId="330"/>
        </pc:sldMkLst>
        <pc:spChg chg="mod">
          <ac:chgData name="Kantosalo Kimmo" userId="f85c920b-67ca-4520-a984-84066ec6d286" providerId="ADAL" clId="{A172C137-E027-4373-A48B-68221EBE1D79}" dt="2024-07-28T10:51:18.699" v="6" actId="11"/>
          <ac:spMkLst>
            <pc:docMk/>
            <pc:sldMk cId="3279192349" sldId="330"/>
            <ac:spMk id="6" creationId="{1AF17306-8D2F-405F-AF17-2B04B55A30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F4F73-AD92-4346-B40B-E7C1395AA1FE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F48D2-BA9D-4CC3-B17D-31D2EE59A7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34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15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0228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707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E90F-27A0-BA77-1B2A-8A158F314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00408-4B82-B7C7-2110-EAE41319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CCC07-DC12-B416-2AEA-3D31955C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D6D34-D78C-C7A9-7F32-3286286AC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6F4B0-983C-59E3-A931-A637F523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790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21C2-9144-6A86-5824-804F5B1B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22732-75E5-3FBF-E4FA-83E380DAA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08E4E-15FB-BBD3-E001-8CF6337C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73170-CFF4-1B7A-1FF7-0E3FC35A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12E3F-ABFA-BD75-3481-BA7FA5A1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91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BD5DF3-1CBB-4DA5-F9A7-1F4C44376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150B0-6B19-7587-92B0-D213F00AD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675F8-E21C-0597-2AB8-1603FD15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27084-0F47-1FC9-C70A-E3D42268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DBBA4-38B6-90AD-2BFE-79ACCF44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086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6BFDE-12B7-24FF-782E-F1913F3DC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0AFB6-66E7-E311-E2AC-FCAF584A7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76CCB-BFE4-D40E-1322-874EFDE6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AF28F-6512-0C74-DB2D-A03D19DA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C037-162D-A60D-F4C4-1B1E026C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31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4130-D7E2-B7D6-8003-9D0F7F36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7C50B-0A6D-68CD-1E32-5ABCD8F57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52A8A-3649-042E-5B40-2793C1A4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D0351-AE88-A5F0-33C4-718FA5B9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B11CB-1632-CB72-9C4D-CFCDA83E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42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76150-F100-1D59-631A-ED8FBF8A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6334D-5C07-9C4A-03F8-E648E63B3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CAA9-A02A-2DE2-BD6D-8F985EE23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16E91-6E50-8459-98A8-6B6DF5D4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395C8-FED5-D91F-77EC-33B96CC7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976A6-ACD6-609F-7535-9A449706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04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84722-DF54-8253-7F50-066004D1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F68CA-E782-E3DC-862C-43630727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76CAF-0A1E-B833-5F75-CBE5A28C6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42956D-80D7-30A6-9B2E-53491BC29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7C4AE-CE03-5365-8DB5-A41A4E1FC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EF7013-0246-5F2F-DF55-43F5EB25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827828-FBB1-534F-B3BD-A6DC6B6E7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4E6391-055F-F548-F3CA-03B22791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936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23051-B4BA-1027-11A1-9235A819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3D1E3-11D2-D29D-6916-DA0D7A32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5DB0E-ADF2-8673-6D04-AC92098E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FF021-EB6E-597D-071B-0359BB3E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9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713F7-EFD7-89FB-25D3-F19F50462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B3443-6ABD-ECD5-E681-77296DBC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131BC-A0EA-B60B-2F23-994B3F0B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51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6C2E-BF11-BB8C-A732-C9E37E36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47A74-3924-6E0A-3FC7-5DD8374CB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56A0D-21BA-01AB-19EB-E05218720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901A9-86F3-1AB3-DE8B-FE6A9FF8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2817D-1F3B-E7BD-C393-F04B3B88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BA209-2F5A-25F6-AD89-30063362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354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CAD9E-C5BB-7F6D-FE5A-E2A92428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A7D386-15B6-0392-2E2F-59113406D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C3D1F-EB62-F95A-5843-A3BC117A5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5C82F-577A-A475-D753-CD9A97A6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5D2E5-9922-803F-50E4-C95580E9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416D9-3CCF-6F65-BF1A-E32EDD1E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036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7F016-C619-7E56-DD1B-0EC3578D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62609-1E36-81AB-3F20-A87844EAD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5D26D-1894-CEF7-7EE5-0CD474CEF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9343-E95C-CA4F-A3DD-22BB408F1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B1D07-46D7-61F8-7C2E-81AA8166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39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hyperlink" Target="https://quizizz.com/embed/quiz/65fef82a73f508134a9cde2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6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6DBB4-A6C8-5899-8507-0BE5C8B7B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69" y="1220544"/>
            <a:ext cx="5509198" cy="951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6E91B-69F9-C52E-CA99-6C0C3BD93CAC}"/>
              </a:ext>
            </a:extLst>
          </p:cNvPr>
          <p:cNvSpPr txBox="1"/>
          <p:nvPr/>
        </p:nvSpPr>
        <p:spPr>
          <a:xfrm>
            <a:off x="1745674" y="2420873"/>
            <a:ext cx="965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chemeClr val="bg1"/>
                </a:solidFill>
              </a:rPr>
              <a:t>3.2 HARJOITUKSEN SUUNNITTELU</a:t>
            </a:r>
            <a:endParaRPr lang="fi-FI" sz="4000" dirty="0">
              <a:solidFill>
                <a:schemeClr val="bg1"/>
              </a:solidFill>
              <a:latin typeface="Kenyan Coffee Rg" panose="020006080202000101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67A94A-FB7F-401F-8E74-7ADA22EC83CC}"/>
              </a:ext>
            </a:extLst>
          </p:cNvPr>
          <p:cNvSpPr/>
          <p:nvPr/>
        </p:nvSpPr>
        <p:spPr>
          <a:xfrm>
            <a:off x="2915587" y="4085435"/>
            <a:ext cx="5727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prstClr val="white"/>
                </a:solidFill>
                <a:latin typeface="Kenyan Coffee Rg" panose="02000608020200010104" pitchFamily="2" charset="0"/>
              </a:rPr>
              <a:t>Urheiluvalmennuksen, liikunnan ja kuntoutuksen oppi- ja ammattikirjoja jo vuodesta 1978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7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940581" y="493765"/>
            <a:ext cx="10222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056DB6"/>
                </a:solidFill>
              </a:rPr>
              <a:t>AKTIVOINTIOSUUS (A) ja LIIKKUVUUSOSUUS (M)</a:t>
            </a:r>
            <a:endParaRPr lang="fi-FI" sz="4000" dirty="0">
              <a:solidFill>
                <a:srgbClr val="056DB6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F17306-8D2F-405F-AF17-2B04B55A30F7}"/>
              </a:ext>
            </a:extLst>
          </p:cNvPr>
          <p:cNvSpPr txBox="1">
            <a:spLocks/>
          </p:cNvSpPr>
          <p:nvPr/>
        </p:nvSpPr>
        <p:spPr>
          <a:xfrm>
            <a:off x="786203" y="1731454"/>
            <a:ext cx="3892676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Tavoitteena tasapainon voiman ja liikkuvuuden kehittäminen</a:t>
            </a:r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Harjoituta monipuolisesti kehon eri liikesuuntia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D698D9-5DA3-4471-AB13-9F94B4A13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615" y="1525762"/>
            <a:ext cx="6640871" cy="39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940581" y="493765"/>
            <a:ext cx="10222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rgbClr val="056DB6"/>
                </a:solidFill>
              </a:rPr>
              <a:t>AKTIVOINTIOSUUDEN (A) JA LIIKKUVUUSOSUUDEN (M) ARVIOINTI</a:t>
            </a:r>
            <a:endParaRPr lang="fi-FI" sz="3600" dirty="0">
              <a:solidFill>
                <a:srgbClr val="056DB6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F17306-8D2F-405F-AF17-2B04B55A30F7}"/>
              </a:ext>
            </a:extLst>
          </p:cNvPr>
          <p:cNvSpPr txBox="1">
            <a:spLocks/>
          </p:cNvSpPr>
          <p:nvPr/>
        </p:nvSpPr>
        <p:spPr>
          <a:xfrm>
            <a:off x="816553" y="2019239"/>
            <a:ext cx="6229013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fi-FI" sz="2400" dirty="0"/>
              <a:t>Onko harjoitteissa erilaisia liikesuuntia ja haastetaanko tasapainoa, voimaa ja liikkuvuutta?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Mihin täytyy kiinnittää huomiota liiketekniikassa ja erityisesti alastuloissa?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Keksitkö suorituksiin erilaisia vaihtoehtoja eri tasoisille lapsille?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Miten voisit haastaa lapsia harjoittelemaan samoja harjoitteita kotiolosuhteissa?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BE2A54-59FC-4C93-9120-4D49CA4D3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277" y="1522429"/>
            <a:ext cx="3813142" cy="3813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26776A-01CF-40FE-A21B-02F2E555390D}"/>
              </a:ext>
            </a:extLst>
          </p:cNvPr>
          <p:cNvSpPr txBox="1"/>
          <p:nvPr/>
        </p:nvSpPr>
        <p:spPr>
          <a:xfrm>
            <a:off x="7925181" y="5989456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02286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940581" y="493765"/>
            <a:ext cx="10222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rgbClr val="056DB6"/>
                </a:solidFill>
              </a:rPr>
              <a:t>VALMISTAUTUMISOSUUS (P) </a:t>
            </a:r>
            <a:endParaRPr lang="fi-FI" sz="3600" dirty="0">
              <a:solidFill>
                <a:srgbClr val="056DB6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F17306-8D2F-405F-AF17-2B04B55A30F7}"/>
              </a:ext>
            </a:extLst>
          </p:cNvPr>
          <p:cNvSpPr txBox="1">
            <a:spLocks/>
          </p:cNvSpPr>
          <p:nvPr/>
        </p:nvSpPr>
        <p:spPr>
          <a:xfrm>
            <a:off x="786203" y="1731454"/>
            <a:ext cx="6229013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Lyhyen tähtäimen tavoitteena on valmistautua tulevaan kovatehoiseen liikuntasuoritukseen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Pitkän tähtäimen tavoitteena on nopeuden ja ketteryyden ominaisuuksien kehittäminen ja urheiluvammojen ehkäisy.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Painopisteenä nopeuden, ketteryyden ja voiman kehittäminen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Lisää intensiteettiä!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CBA62-80EA-4AEA-B18B-C25BE6DBF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40" y="1731454"/>
            <a:ext cx="3699164" cy="3699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F43882-1798-44B7-85C4-00877CE04557}"/>
              </a:ext>
            </a:extLst>
          </p:cNvPr>
          <p:cNvSpPr txBox="1"/>
          <p:nvPr/>
        </p:nvSpPr>
        <p:spPr>
          <a:xfrm>
            <a:off x="7925181" y="6001331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28063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940581" y="493765"/>
            <a:ext cx="10222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rgbClr val="056DB6"/>
                </a:solidFill>
              </a:rPr>
              <a:t>VALMISTAUTUMISOSUUDEN ARVIOINTI (P) </a:t>
            </a:r>
            <a:endParaRPr lang="fi-FI" sz="3600" dirty="0">
              <a:solidFill>
                <a:srgbClr val="056DB6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F17306-8D2F-405F-AF17-2B04B55A30F7}"/>
              </a:ext>
            </a:extLst>
          </p:cNvPr>
          <p:cNvSpPr txBox="1">
            <a:spLocks/>
          </p:cNvSpPr>
          <p:nvPr/>
        </p:nvSpPr>
        <p:spPr>
          <a:xfrm>
            <a:off x="489320" y="1510936"/>
            <a:ext cx="7075262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Valmistautumisosuuden arviointi: </a:t>
            </a:r>
          </a:p>
          <a:p>
            <a:pPr marL="342900" indent="-342900">
              <a:buClr>
                <a:srgbClr val="056DB6"/>
              </a:buClr>
              <a:buFont typeface="+mj-lt"/>
              <a:buAutoNum type="arabicPeriod"/>
            </a:pPr>
            <a:r>
              <a:rPr lang="fi-FI" sz="2400" dirty="0"/>
              <a:t> Millaiset tehtävät ovat lapsista innostavia harjoituksen alussa?</a:t>
            </a:r>
          </a:p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r>
              <a:rPr lang="fi-FI" sz="2400" dirty="0"/>
              <a:t>Millä harjoitteilla harjoitetaan nopeutta, ketteryyttä ja nopeusvoimaa</a:t>
            </a:r>
          </a:p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r>
              <a:rPr lang="fi-FI" sz="2400" dirty="0"/>
              <a:t>Voiko harjoitteita muokata lajinomaisiksi?</a:t>
            </a:r>
          </a:p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r>
              <a:rPr lang="fi-FI" sz="2400" dirty="0"/>
              <a:t>Suunnitteletko valmiiksi eri vaihtoehtoja eritasoisille lapsille? </a:t>
            </a:r>
          </a:p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r>
              <a:rPr lang="fi-FI" sz="2400" dirty="0"/>
              <a:t>Mikä innostaa tekemään harjoitukset riittävällä teholla?</a:t>
            </a:r>
          </a:p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r>
              <a:rPr lang="fi-FI" sz="2400" dirty="0"/>
              <a:t>Miten seuraat kehittymistä ja sitä kautta lisäät haastetta?</a:t>
            </a:r>
          </a:p>
          <a:p>
            <a:endParaRPr lang="fi-FI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CBA62-80EA-4AEA-B18B-C25BE6DBF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77" y="1579418"/>
            <a:ext cx="3699164" cy="3699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F8D7A7-F703-4B81-B5B1-75857D8501A2}"/>
              </a:ext>
            </a:extLst>
          </p:cNvPr>
          <p:cNvSpPr txBox="1"/>
          <p:nvPr/>
        </p:nvSpPr>
        <p:spPr>
          <a:xfrm>
            <a:off x="7925181" y="5989456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2791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940581" y="493765"/>
            <a:ext cx="10222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rgbClr val="056DB6"/>
                </a:solidFill>
              </a:rPr>
              <a:t>PELIOSUUS (G)</a:t>
            </a:r>
            <a:endParaRPr lang="fi-FI" sz="3600" dirty="0">
              <a:solidFill>
                <a:srgbClr val="056DB6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F17306-8D2F-405F-AF17-2B04B55A30F7}"/>
              </a:ext>
            </a:extLst>
          </p:cNvPr>
          <p:cNvSpPr txBox="1">
            <a:spLocks/>
          </p:cNvSpPr>
          <p:nvPr/>
        </p:nvSpPr>
        <p:spPr>
          <a:xfrm>
            <a:off x="489320" y="1510936"/>
            <a:ext cx="7075262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Tavoitteena on lisätä osallistujien iloa ja hauskuutta, unohtamatta teknisiä, taktisia, fyysisiä ja psykososiaalisia tavoitteita</a:t>
            </a:r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Fyysisistä tavoitteista energia-aineenvaihdunnan kehittäminen on tärkeää.</a:t>
            </a:r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Tunnista eri pienpelien harjoitusvaikutukset ja muokkaa niitä tavoitteiden suunnassa.</a:t>
            </a:r>
          </a:p>
          <a:p>
            <a:pPr>
              <a:buFont typeface="Wingdings" panose="05000000000000000000" pitchFamily="2" charset="2"/>
              <a:buChar char="§"/>
            </a:pPr>
            <a:endParaRPr lang="fi-FI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A767C1-8332-46E7-838C-05C09ADA132D}"/>
              </a:ext>
            </a:extLst>
          </p:cNvPr>
          <p:cNvSpPr txBox="1">
            <a:spLocks/>
          </p:cNvSpPr>
          <p:nvPr/>
        </p:nvSpPr>
        <p:spPr>
          <a:xfrm>
            <a:off x="924187" y="4410173"/>
            <a:ext cx="6034753" cy="1736817"/>
          </a:xfrm>
          <a:prstGeom prst="rect">
            <a:avLst/>
          </a:prstGeom>
          <a:noFill/>
          <a:ln w="50800">
            <a:solidFill>
              <a:schemeClr val="accent1"/>
            </a:solidFill>
            <a:beve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36000" numCol="1" spcCol="360000" rtlCol="0">
            <a:spAutoFit/>
          </a:bodyPr>
          <a:lstStyle>
            <a:lvl1pPr marL="216000" indent="-216000" algn="l" defTabSz="914400" rtl="0" eaLnBrk="1" latinLnBrk="0" hangingPunct="1">
              <a:lnSpc>
                <a:spcPts val="22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16000" algn="l" defTabSz="914400" rtl="0" eaLnBrk="1" latinLnBrk="0" hangingPunct="1">
              <a:lnSpc>
                <a:spcPts val="2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16000" algn="l" defTabSz="914400" rtl="0" eaLnBrk="1" latinLnBrk="0" hangingPunct="1">
              <a:lnSpc>
                <a:spcPts val="2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16000" algn="l" defTabSz="914400" rtl="0" eaLnBrk="1" latinLnBrk="0" hangingPunct="1">
              <a:lnSpc>
                <a:spcPts val="2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16000" algn="l" defTabSz="914400" rtl="0" eaLnBrk="1" latinLnBrk="0" hangingPunct="1">
              <a:lnSpc>
                <a:spcPts val="2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56DB6"/>
              </a:buClr>
              <a:buNone/>
            </a:pPr>
            <a:r>
              <a:rPr lang="fi-FI" dirty="0"/>
              <a:t>Peliosuuden arviointi:</a:t>
            </a:r>
          </a:p>
          <a:p>
            <a:pPr>
              <a:buClr>
                <a:srgbClr val="056DB6"/>
              </a:buClr>
            </a:pPr>
            <a:r>
              <a:rPr lang="fi-FI" dirty="0"/>
              <a:t> Mitkä pelit tai leikit innostavat lapsia eniten?</a:t>
            </a:r>
          </a:p>
          <a:p>
            <a:pPr>
              <a:buClr>
                <a:srgbClr val="056DB6"/>
              </a:buClr>
            </a:pPr>
            <a:r>
              <a:rPr lang="fi-FI" dirty="0"/>
              <a:t>Miten arvioin pelien ja leikkien harjoitusvaikutuksia ja miten muutan pelejä?</a:t>
            </a:r>
          </a:p>
          <a:p>
            <a:pPr>
              <a:buClr>
                <a:srgbClr val="056DB6"/>
              </a:buClr>
            </a:pPr>
            <a:r>
              <a:rPr lang="fi-FI" dirty="0"/>
              <a:t>Mitä keinoja on muuttaa pelejä tai leikkejä?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DEC867-DC42-450F-9D5D-35F68E62A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241" y="1296484"/>
            <a:ext cx="3752653" cy="3752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757F52-E9E6-4399-A785-94C37CB94A04}"/>
              </a:ext>
            </a:extLst>
          </p:cNvPr>
          <p:cNvSpPr txBox="1"/>
          <p:nvPr/>
        </p:nvSpPr>
        <p:spPr>
          <a:xfrm>
            <a:off x="7999449" y="5651136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38618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940581" y="493765"/>
            <a:ext cx="10222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rgbClr val="056DB6"/>
                </a:solidFill>
              </a:rPr>
              <a:t>ARVIOINTIVAIHE (E) </a:t>
            </a:r>
            <a:endParaRPr lang="fi-FI" sz="3600" dirty="0">
              <a:solidFill>
                <a:srgbClr val="056DB6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F17306-8D2F-405F-AF17-2B04B55A30F7}"/>
              </a:ext>
            </a:extLst>
          </p:cNvPr>
          <p:cNvSpPr txBox="1">
            <a:spLocks/>
          </p:cNvSpPr>
          <p:nvPr/>
        </p:nvSpPr>
        <p:spPr>
          <a:xfrm>
            <a:off x="489320" y="1510936"/>
            <a:ext cx="6612124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Tavoitteena on tukea lasten oppimisen taitojen kehittymistä ja itsetuntemusta. </a:t>
            </a:r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Tue lapsen omia arviointitaitoja</a:t>
            </a:r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Arviointia ohjaavien kysymysten ja annetun palautteen tulee olla </a:t>
            </a:r>
            <a:r>
              <a:rPr lang="fi-FI" dirty="0" err="1"/>
              <a:t>ikätasolle</a:t>
            </a:r>
            <a:r>
              <a:rPr lang="fi-FI" dirty="0"/>
              <a:t> sopivia </a:t>
            </a:r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endParaRPr lang="fi-FI" sz="2400" dirty="0"/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endParaRPr lang="fi-FI" sz="2400" dirty="0"/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endParaRPr lang="fi-FI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77250D-A775-4451-8FB9-DE563F6C3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36" y="1358900"/>
            <a:ext cx="4140200" cy="414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26D38F-C98E-4A06-BE45-9C20D5223B3F}"/>
              </a:ext>
            </a:extLst>
          </p:cNvPr>
          <p:cNvSpPr txBox="1"/>
          <p:nvPr/>
        </p:nvSpPr>
        <p:spPr>
          <a:xfrm>
            <a:off x="7925181" y="5989456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3392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940581" y="493765"/>
            <a:ext cx="10222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rgbClr val="056DB6"/>
                </a:solidFill>
              </a:rPr>
              <a:t>ARVIOINTIVAIHE (E) ESIMERKKI KYSYMYKSIÄ VUOROVAIKUTUS</a:t>
            </a:r>
            <a:endParaRPr lang="fi-FI" sz="3600" dirty="0">
              <a:solidFill>
                <a:srgbClr val="056DB6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F17306-8D2F-405F-AF17-2B04B55A30F7}"/>
              </a:ext>
            </a:extLst>
          </p:cNvPr>
          <p:cNvSpPr txBox="1">
            <a:spLocks/>
          </p:cNvSpPr>
          <p:nvPr/>
        </p:nvSpPr>
        <p:spPr>
          <a:xfrm>
            <a:off x="550864" y="2019239"/>
            <a:ext cx="6612124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Huomasitko harjoituksen aikaisen vuorovaikutuksen vaikuttavan harjoituksen ilmapiiriin ja/tai omaan suoritukseesi? </a:t>
            </a:r>
          </a:p>
          <a:p>
            <a:pPr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Millaisia asioita opit itsestäsi ja joukkueesi vuorovaikutuksesta/ yhdessä tekemisestä tässä harjoituksessa? </a:t>
            </a:r>
          </a:p>
          <a:p>
            <a:pPr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Miten yhteinen harjoitus tänään onnistui? </a:t>
            </a:r>
          </a:p>
          <a:p>
            <a:pPr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Mistä kiittäisit koko joukkuettasi/ harjoittelukavereitasi?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i-FI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i-FI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77250D-A775-4451-8FB9-DE563F6C3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36" y="1501404"/>
            <a:ext cx="4140200" cy="414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E5CF60-F1F8-4554-AEF9-B502251E8FAC}"/>
              </a:ext>
            </a:extLst>
          </p:cNvPr>
          <p:cNvSpPr txBox="1"/>
          <p:nvPr/>
        </p:nvSpPr>
        <p:spPr>
          <a:xfrm>
            <a:off x="7925181" y="5989456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50093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510880" y="403537"/>
            <a:ext cx="106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KESKUSTELTAVAKSI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786202" y="1296343"/>
            <a:ext cx="7079716" cy="1996329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400" dirty="0"/>
              <a:t>Lasten liikunnan laatulupaukset voi ottaa valmennustiimissä tai seuran valmentajien tapaamisessa keskustelun aiheeksi.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Valitkaa jokin laatulupauksista ja keskustelkaa, miten olette vieneet sitä käytäntöön.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Mikä on ollut omasta mielestänne onnistunutta ja onko jonkin asian toteuttaminen haastavaa?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Minkä lupauksen haluatte ottaa yhteiseksi kehittämiskohteeksi?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Millaista valmentajan osaamista laatulupaukset edellyttävät?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2994B-AFC0-41F0-813F-E5661C283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52" y="388805"/>
            <a:ext cx="803990" cy="650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2A0A98-2AD7-4590-8EBF-EC63B2A29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95" y="2090057"/>
            <a:ext cx="3188523" cy="3188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050459-E9ED-42A1-AB43-CC5CC7AA2041}"/>
              </a:ext>
            </a:extLst>
          </p:cNvPr>
          <p:cNvSpPr txBox="1"/>
          <p:nvPr/>
        </p:nvSpPr>
        <p:spPr>
          <a:xfrm>
            <a:off x="8380855" y="5799451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9813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661511" y="1867843"/>
            <a:ext cx="11344442" cy="1996329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Mikä on arvioinnin tavoite?</a:t>
            </a:r>
          </a:p>
          <a:p>
            <a:r>
              <a:rPr lang="fi-FI" sz="2400" dirty="0"/>
              <a:t>Millä keinoin arvioin asetettujen tavoitteiden saavuttamista? </a:t>
            </a:r>
          </a:p>
          <a:p>
            <a:r>
              <a:rPr lang="fi-FI" sz="2400" dirty="0"/>
              <a:t>Kohdistuuko arviointi asetettuun tavoitteeseen? </a:t>
            </a:r>
          </a:p>
          <a:p>
            <a:r>
              <a:rPr lang="fi-FI" sz="2400" dirty="0"/>
              <a:t>Miten arviointi toteutuu osana valmennusta ja ohjaa lasten kehittymistä tavoitteen suunnassa? </a:t>
            </a:r>
          </a:p>
          <a:p>
            <a:r>
              <a:rPr lang="fi-FI" sz="2400" dirty="0"/>
              <a:t>Kuinka opetan lapsille reflektoinnin/ itsearvioinnin taitoja? </a:t>
            </a:r>
          </a:p>
          <a:p>
            <a:r>
              <a:rPr lang="fi-FI" sz="2400" dirty="0"/>
              <a:t>Kuinka annan lapsille palautetta heidän arvioinnin taidoistaan?</a:t>
            </a:r>
          </a:p>
          <a:p>
            <a:r>
              <a:rPr lang="fi-FI" sz="2400" dirty="0"/>
              <a:t>Miten tukea lasten suunnitelmallista ja progressiivista itsearvioinnin taitojen kehittymistä? </a:t>
            </a:r>
          </a:p>
          <a:p>
            <a:r>
              <a:rPr lang="fi-FI" sz="2400" dirty="0"/>
              <a:t>Esimerkkejä reflektoivista kysymyksistä kirjan sivulla 119.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55F5FD-EF11-4795-BEA6-E817C57A6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63" y="597484"/>
            <a:ext cx="4515061" cy="109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94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772137" y="433226"/>
            <a:ext cx="1068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0070C0"/>
                </a:solidFill>
              </a:rPr>
              <a:t>KESKUSTELTAVAKSI</a:t>
            </a:r>
            <a:endParaRPr lang="fi-FI" sz="40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786202" y="2222618"/>
            <a:ext cx="6778380" cy="1996329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Mitä on hyvä arviointi lasten liikunnassa ja urheilussa?</a:t>
            </a:r>
          </a:p>
          <a:p>
            <a:r>
              <a:rPr lang="fi-FI" dirty="0"/>
              <a:t>Miten opettaa lasta reflektoimaan omaa tekemistään?</a:t>
            </a:r>
          </a:p>
          <a:p>
            <a:r>
              <a:rPr lang="fi-FI" dirty="0"/>
              <a:t>Mitä hyviä arviointikäytänteitä voisitte jakaa toisillenne?</a:t>
            </a:r>
          </a:p>
          <a:p>
            <a:pPr>
              <a:buFont typeface="Wingdings" panose="05000000000000000000" pitchFamily="2" charset="2"/>
              <a:buChar char="§"/>
            </a:pPr>
            <a:endParaRPr lang="fi-FI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2994B-AFC0-41F0-813F-E5661C283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99" y="433226"/>
            <a:ext cx="803990" cy="650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2A0A98-2AD7-4590-8EBF-EC63B2A29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12" y="1757549"/>
            <a:ext cx="3342902" cy="3342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6CEBE1-8AB7-4EED-8507-80AACEE395C5}"/>
              </a:ext>
            </a:extLst>
          </p:cNvPr>
          <p:cNvSpPr txBox="1"/>
          <p:nvPr/>
        </p:nvSpPr>
        <p:spPr>
          <a:xfrm>
            <a:off x="8482795" y="5656947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57942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485188" y="579719"/>
            <a:ext cx="848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rgbClr val="0070C0"/>
                </a:solidFill>
              </a:rPr>
              <a:t>Tavoitteet</a:t>
            </a:r>
            <a:endParaRPr lang="fi-FI" sz="44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50864" y="1773238"/>
            <a:ext cx="7813818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b="1" dirty="0"/>
              <a:t>Tämän kokonaisuuden suoritettua oppija:</a:t>
            </a:r>
            <a:endParaRPr lang="fi-FI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b="1" dirty="0"/>
              <a:t>Tunnistaa </a:t>
            </a:r>
            <a:r>
              <a:rPr lang="fi-FI" dirty="0"/>
              <a:t>harjoittelun suunnittelun keskeiset elementit (toimintaa, tutustuminen ohjattaviin ja valmentajana kehittyminen)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</a:t>
            </a:r>
            <a:r>
              <a:rPr lang="fi-FI" b="1" dirty="0"/>
              <a:t>Osaa</a:t>
            </a:r>
            <a:r>
              <a:rPr lang="fi-FI" dirty="0"/>
              <a:t> soveltaa RAMP mallia harjoituksen suunnittelussa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b="1" dirty="0"/>
              <a:t>Arvioi</a:t>
            </a:r>
            <a:r>
              <a:rPr lang="fi-FI" dirty="0"/>
              <a:t> omia valmennustapahtumia ja -toimintoja RAMP malliin perustuen.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35E6AD-DFCC-4502-A2B8-551AAC301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375" y="2036618"/>
            <a:ext cx="3262745" cy="3262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701E8F-C244-4EF5-B4D6-B012E1ECB317}"/>
              </a:ext>
            </a:extLst>
          </p:cNvPr>
          <p:cNvSpPr txBox="1"/>
          <p:nvPr/>
        </p:nvSpPr>
        <p:spPr>
          <a:xfrm>
            <a:off x="8342375" y="5679044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74323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98EB31-1A8A-4F85-D300-75387B5F4F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DCF6D2-6E0F-4F52-58E9-75B88D822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6" y="6475619"/>
            <a:ext cx="1337272" cy="2308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38AD8A-84DB-43FD-9723-87703DF745CC}"/>
              </a:ext>
            </a:extLst>
          </p:cNvPr>
          <p:cNvSpPr/>
          <p:nvPr/>
        </p:nvSpPr>
        <p:spPr>
          <a:xfrm>
            <a:off x="2406777" y="926123"/>
            <a:ext cx="509306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</a:rPr>
              <a:t>Tarkista osaamisesi.</a:t>
            </a:r>
          </a:p>
          <a:p>
            <a:r>
              <a:rPr lang="fi-FI" sz="2800" dirty="0">
                <a:solidFill>
                  <a:schemeClr val="bg1"/>
                </a:solidFill>
              </a:rPr>
              <a:t>Klikkaa kuvaa aloittaaksesi kysely!</a:t>
            </a:r>
          </a:p>
          <a:p>
            <a:endParaRPr lang="fi-FI" sz="28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8FF9E3-B5D6-42B3-93F1-CAD1DCAB038D}"/>
              </a:ext>
            </a:extLst>
          </p:cNvPr>
          <p:cNvSpPr/>
          <p:nvPr/>
        </p:nvSpPr>
        <p:spPr>
          <a:xfrm>
            <a:off x="3261945" y="6221726"/>
            <a:ext cx="6245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https://quizizz.com/embed/quiz/65fef82a73f508134a9cde26</a:t>
            </a:r>
          </a:p>
        </p:txBody>
      </p:sp>
      <p:pic>
        <p:nvPicPr>
          <p:cNvPr id="15" name="Picture 14">
            <a:hlinkClick r:id="rId4"/>
            <a:extLst>
              <a:ext uri="{FF2B5EF4-FFF2-40B4-BE49-F238E27FC236}">
                <a16:creationId xmlns:a16="http://schemas.microsoft.com/office/drawing/2014/main" id="{DAF04C55-8D13-4D9C-B605-B495A38134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66" y="2177113"/>
            <a:ext cx="3335482" cy="3335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130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786203" y="410638"/>
            <a:ext cx="9254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056DB6"/>
                </a:solidFill>
              </a:rPr>
              <a:t>3.2 HARJOITUKSEN SUUNNITTELU</a:t>
            </a:r>
            <a:endParaRPr lang="fi-FI" sz="4000" dirty="0">
              <a:solidFill>
                <a:srgbClr val="056DB6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60194" y="1316038"/>
            <a:ext cx="9141945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/>
              <a:t>Lasten liikunnan ja urheilun hyvän harjoituksen perusasiat ovat:</a:t>
            </a:r>
          </a:p>
          <a:p>
            <a:r>
              <a:rPr lang="fi-FI" dirty="0"/>
              <a:t>Ilo 		 – toiminta on lasten mielestä mukavaa</a:t>
            </a:r>
          </a:p>
          <a:p>
            <a:r>
              <a:rPr lang="fi-FI" dirty="0"/>
              <a:t>Toiminta 	 – paljon aktiivista tekemistä</a:t>
            </a:r>
          </a:p>
          <a:p>
            <a:r>
              <a:rPr lang="fi-FI" dirty="0"/>
              <a:t>Oppiminen   – monenlaisia oppimistavoitteita ja kokemuksia</a:t>
            </a:r>
          </a:p>
          <a:p>
            <a:r>
              <a:rPr lang="fi-FI" dirty="0"/>
              <a:t>Turvallisuus – ennakointi ja puuttuminen</a:t>
            </a:r>
          </a:p>
          <a:p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A8533C-855A-4832-82AF-BA39D23D1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668" y="4720990"/>
            <a:ext cx="6926579" cy="1542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453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786203" y="410638"/>
            <a:ext cx="9254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056DB6"/>
                </a:solidFill>
              </a:rPr>
              <a:t>JÄRJESTÄ TOIMINTAA</a:t>
            </a:r>
            <a:endParaRPr lang="fi-FI" sz="4000" dirty="0">
              <a:solidFill>
                <a:srgbClr val="056DB6"/>
              </a:solidFill>
              <a:latin typeface="Kenyan Coffee Rg" panose="02000608020200010104" pitchFamily="2" charset="0"/>
            </a:endParaRP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24D4762C-BA90-4C9C-8800-EA21DE8C2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42" y="1819935"/>
            <a:ext cx="10747115" cy="37073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83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786203" y="410638"/>
            <a:ext cx="9254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056DB6"/>
                </a:solidFill>
              </a:rPr>
              <a:t>TUTUSTU OHJATTAVIISI</a:t>
            </a:r>
            <a:endParaRPr lang="fi-FI" sz="4000" dirty="0">
              <a:solidFill>
                <a:srgbClr val="056DB6"/>
              </a:solidFill>
              <a:latin typeface="Kenyan Coffee Rg" panose="02000608020200010104" pitchFamily="2" charset="0"/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8C162C07-6A1E-4E69-A3F3-19F720E36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189" y="1470476"/>
            <a:ext cx="7974623" cy="44897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7499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786203" y="410638"/>
            <a:ext cx="9254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056DB6"/>
                </a:solidFill>
              </a:rPr>
              <a:t>KEHITY VALMENTAJANA</a:t>
            </a:r>
            <a:endParaRPr lang="fi-FI" sz="4000" dirty="0">
              <a:solidFill>
                <a:srgbClr val="056DB6"/>
              </a:solidFill>
              <a:latin typeface="Kenyan Coffee Rg" panose="020006080202000101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B165AA-4766-4657-8AEB-2B81D6174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555" y="1671038"/>
            <a:ext cx="10041209" cy="425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786203" y="410638"/>
            <a:ext cx="9254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056DB6"/>
                </a:solidFill>
              </a:rPr>
              <a:t>RAMPAGE MALLI HARJOITTELUN SUUNNITTELUSSA</a:t>
            </a:r>
            <a:endParaRPr lang="fi-FI" sz="4000" dirty="0">
              <a:solidFill>
                <a:srgbClr val="056DB6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F17306-8D2F-405F-AF17-2B04B55A30F7}"/>
              </a:ext>
            </a:extLst>
          </p:cNvPr>
          <p:cNvSpPr txBox="1">
            <a:spLocks/>
          </p:cNvSpPr>
          <p:nvPr/>
        </p:nvSpPr>
        <p:spPr>
          <a:xfrm>
            <a:off x="816553" y="2153248"/>
            <a:ext cx="11125198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fi-FI" dirty="0" err="1"/>
              <a:t>Raise</a:t>
            </a:r>
            <a:r>
              <a:rPr lang="fi-FI" dirty="0"/>
              <a:t> = Lämmittele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err="1"/>
              <a:t>Activate</a:t>
            </a:r>
            <a:r>
              <a:rPr lang="fi-FI" dirty="0"/>
              <a:t> = Aktivoi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err="1"/>
              <a:t>Mobilize</a:t>
            </a:r>
            <a:r>
              <a:rPr lang="fi-FI" dirty="0"/>
              <a:t> = Lisää liikkuvuutta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err="1"/>
              <a:t>Prepare</a:t>
            </a:r>
            <a:r>
              <a:rPr lang="fi-FI" dirty="0"/>
              <a:t>/</a:t>
            </a:r>
            <a:r>
              <a:rPr lang="fi-FI" dirty="0" err="1"/>
              <a:t>Potentiate</a:t>
            </a:r>
            <a:r>
              <a:rPr lang="fi-FI" dirty="0"/>
              <a:t> = Valmistaudu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Activity = Harjoittele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err="1"/>
              <a:t>Games</a:t>
            </a:r>
            <a:r>
              <a:rPr lang="fi-FI" dirty="0"/>
              <a:t> = Pelaa/leiki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 </a:t>
            </a:r>
            <a:r>
              <a:rPr lang="fi-FI" dirty="0" err="1"/>
              <a:t>Evaluate</a:t>
            </a:r>
            <a:r>
              <a:rPr lang="fi-FI" dirty="0"/>
              <a:t> = Arvioi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4679FA-13FB-47B6-8FCB-070B74DED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270" y="1244156"/>
            <a:ext cx="4761527" cy="5198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832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940582" y="493765"/>
            <a:ext cx="9254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rgbClr val="056DB6"/>
                </a:solidFill>
              </a:rPr>
              <a:t>LÄMMITTELYOSUUS (R)</a:t>
            </a:r>
            <a:endParaRPr lang="fi-FI" sz="4400" dirty="0">
              <a:solidFill>
                <a:srgbClr val="056DB6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F17306-8D2F-405F-AF17-2B04B55A30F7}"/>
              </a:ext>
            </a:extLst>
          </p:cNvPr>
          <p:cNvSpPr txBox="1">
            <a:spLocks/>
          </p:cNvSpPr>
          <p:nvPr/>
        </p:nvSpPr>
        <p:spPr>
          <a:xfrm>
            <a:off x="786203" y="1731454"/>
            <a:ext cx="6522398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Tavoitteena lapsille tulisi olla erilaisten motoristen perustaitojen harjoittaminen, kuten liikkumis- ja välineenkäsittelytaidot.</a:t>
            </a:r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Hieman edistyneemmille tavoitteena voi olla myös liikkumisen tekniseen toteutukseen liittyviä harjoitteita kuten esimerkiksi juoksun koordinaatioharjoitteita tai ketteryyden osa-alueen harjoittamista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C305EF-2A3D-419C-B678-B7C436E12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514" y="1656577"/>
            <a:ext cx="3068198" cy="30681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6E3F42-28B2-4E10-9292-A7CCFD2C99DD}"/>
              </a:ext>
            </a:extLst>
          </p:cNvPr>
          <p:cNvSpPr txBox="1"/>
          <p:nvPr/>
        </p:nvSpPr>
        <p:spPr>
          <a:xfrm>
            <a:off x="8083172" y="5201423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0845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940582" y="493765"/>
            <a:ext cx="9254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rgbClr val="056DB6"/>
                </a:solidFill>
              </a:rPr>
              <a:t>LÄMMITTELYOSUUDEN ARVIOINTI (R)</a:t>
            </a:r>
            <a:endParaRPr lang="fi-FI" sz="4400" dirty="0">
              <a:solidFill>
                <a:srgbClr val="056DB6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F17306-8D2F-405F-AF17-2B04B55A30F7}"/>
              </a:ext>
            </a:extLst>
          </p:cNvPr>
          <p:cNvSpPr txBox="1">
            <a:spLocks/>
          </p:cNvSpPr>
          <p:nvPr/>
        </p:nvSpPr>
        <p:spPr>
          <a:xfrm>
            <a:off x="786202" y="1731454"/>
            <a:ext cx="6980259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400" dirty="0"/>
              <a:t>Lämmittelyosuuden arviointi: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400" dirty="0"/>
              <a:t>Millaiset tehtävät ovat lapsista innostavia harjoituksen alussa?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400" dirty="0"/>
              <a:t>Miten niihin voi lisätä erilaisia liikkumistapoja, motorisia perustaitoja?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400" dirty="0"/>
              <a:t>Voisiko tehtävissä olla erilaisia haaste tasoja?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400" dirty="0"/>
              <a:t>Innostaisiko haasteet omaehtoiseen harjoitteluun?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400" dirty="0"/>
              <a:t>Onko mahdollista vaihdella erilaisia välineitä?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400" dirty="0"/>
              <a:t>Minkä suoritusten suoritustapoihin on erityisen törkeää kiinnittää huomiota?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2888F7-7D34-4A4B-B722-BD4654712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813" y="1629400"/>
            <a:ext cx="3311525" cy="3311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969E76-288F-4502-B436-A6E966A740FE}"/>
              </a:ext>
            </a:extLst>
          </p:cNvPr>
          <p:cNvSpPr txBox="1"/>
          <p:nvPr/>
        </p:nvSpPr>
        <p:spPr>
          <a:xfrm>
            <a:off x="8037813" y="5563877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55223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DE763B987C04E82695DB092BF0968" ma:contentTypeVersion="17" ma:contentTypeDescription="Create a new document." ma:contentTypeScope="" ma:versionID="a7026a0a2ffbadde10859c7fc8ada97b">
  <xsd:schema xmlns:xsd="http://www.w3.org/2001/XMLSchema" xmlns:xs="http://www.w3.org/2001/XMLSchema" xmlns:p="http://schemas.microsoft.com/office/2006/metadata/properties" xmlns:ns3="b5c641bf-2ade-4333-a250-197102721543" xmlns:ns4="fda465a4-4358-4b47-9756-dc296ab0ee78" targetNamespace="http://schemas.microsoft.com/office/2006/metadata/properties" ma:root="true" ma:fieldsID="9b68e45d5f65d0a3efda08adc47c2711" ns3:_="" ns4:_="">
    <xsd:import namespace="b5c641bf-2ade-4333-a250-197102721543"/>
    <xsd:import namespace="fda465a4-4358-4b47-9756-dc296ab0ee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c641bf-2ade-4333-a250-1971027215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465a4-4358-4b47-9756-dc296ab0ee7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5c641bf-2ade-4333-a250-197102721543" xsi:nil="true"/>
  </documentManagement>
</p:properties>
</file>

<file path=customXml/itemProps1.xml><?xml version="1.0" encoding="utf-8"?>
<ds:datastoreItem xmlns:ds="http://schemas.openxmlformats.org/officeDocument/2006/customXml" ds:itemID="{127892F4-F0AE-4988-AE5F-50F8FD31BF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E5AD26-F56F-4547-840F-57CFDA9100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c641bf-2ade-4333-a250-197102721543"/>
    <ds:schemaRef ds:uri="fda465a4-4358-4b47-9756-dc296ab0ee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0754E3-9B2F-41BA-8A60-3B57E124163C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b5c641bf-2ade-4333-a250-197102721543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fda465a4-4358-4b47-9756-dc296ab0ee7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7835</TotalTime>
  <Words>721</Words>
  <Application>Microsoft Office PowerPoint</Application>
  <PresentationFormat>Widescreen</PresentationFormat>
  <Paragraphs>112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Kenyan Coffee Rg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Creature AD</dc:creator>
  <cp:lastModifiedBy>Kantosalo Kimmo</cp:lastModifiedBy>
  <cp:revision>53</cp:revision>
  <dcterms:created xsi:type="dcterms:W3CDTF">2024-01-09T21:57:58Z</dcterms:created>
  <dcterms:modified xsi:type="dcterms:W3CDTF">2024-07-28T10:52:38Z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0x010100026DE763B987C04E82695DB092BF0968</vt:lpwstr>
  </property>
</Properties>
</file>