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8" r:id="rId5"/>
    <p:sldId id="257" r:id="rId6"/>
    <p:sldId id="261" r:id="rId7"/>
    <p:sldId id="262" r:id="rId8"/>
    <p:sldId id="266" r:id="rId9"/>
    <p:sldId id="265" r:id="rId10"/>
    <p:sldId id="264" r:id="rId11"/>
    <p:sldId id="263" r:id="rId12"/>
    <p:sldId id="267" r:id="rId13"/>
    <p:sldId id="268" r:id="rId14"/>
    <p:sldId id="269" r:id="rId15"/>
    <p:sldId id="272" r:id="rId16"/>
    <p:sldId id="271" r:id="rId17"/>
    <p:sldId id="270" r:id="rId18"/>
    <p:sldId id="273" r:id="rId19"/>
    <p:sldId id="275" r:id="rId20"/>
    <p:sldId id="276" r:id="rId21"/>
    <p:sldId id="277" r:id="rId22"/>
    <p:sldId id="278" r:id="rId23"/>
    <p:sldId id="279" r:id="rId24"/>
    <p:sldId id="280" r:id="rId25"/>
    <p:sldId id="281" r:id="rId26"/>
    <p:sldId id="260"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tosalo Kimmo" userId="f85c920b-67ca-4520-a984-84066ec6d286" providerId="ADAL" clId="{3A5D4396-97E6-4256-81E8-7ACBD3EDED31}"/>
    <pc:docChg chg="undo custSel addSld delSld modSld sldOrd">
      <pc:chgData name="Kantosalo Kimmo" userId="f85c920b-67ca-4520-a984-84066ec6d286" providerId="ADAL" clId="{3A5D4396-97E6-4256-81E8-7ACBD3EDED31}" dt="2024-05-07T09:12:21.776" v="2186" actId="2696"/>
      <pc:docMkLst>
        <pc:docMk/>
      </pc:docMkLst>
      <pc:sldChg chg="addSp delSp modSp modAnim">
        <pc:chgData name="Kantosalo Kimmo" userId="f85c920b-67ca-4520-a984-84066ec6d286" providerId="ADAL" clId="{3A5D4396-97E6-4256-81E8-7ACBD3EDED31}" dt="2024-05-07T09:11:31.560" v="2184" actId="5793"/>
        <pc:sldMkLst>
          <pc:docMk/>
          <pc:sldMk cId="4145849615" sldId="257"/>
        </pc:sldMkLst>
        <pc:spChg chg="add del mod">
          <ac:chgData name="Kantosalo Kimmo" userId="f85c920b-67ca-4520-a984-84066ec6d286" providerId="ADAL" clId="{3A5D4396-97E6-4256-81E8-7ACBD3EDED31}" dt="2024-04-29T11:20:54.911" v="38" actId="478"/>
          <ac:spMkLst>
            <pc:docMk/>
            <pc:sldMk cId="4145849615" sldId="257"/>
            <ac:spMk id="2" creationId="{6CD97CF9-7EA4-4A51-A72B-94EC08B32F14}"/>
          </ac:spMkLst>
        </pc:spChg>
        <pc:spChg chg="add mod">
          <ac:chgData name="Kantosalo Kimmo" userId="f85c920b-67ca-4520-a984-84066ec6d286" providerId="ADAL" clId="{3A5D4396-97E6-4256-81E8-7ACBD3EDED31}" dt="2024-04-29T11:22:07.891" v="52" actId="1076"/>
          <ac:spMkLst>
            <pc:docMk/>
            <pc:sldMk cId="4145849615" sldId="257"/>
            <ac:spMk id="4" creationId="{732986F7-164B-4D6A-BB9E-14B4226600BD}"/>
          </ac:spMkLst>
        </pc:spChg>
        <pc:spChg chg="add mod">
          <ac:chgData name="Kantosalo Kimmo" userId="f85c920b-67ca-4520-a984-84066ec6d286" providerId="ADAL" clId="{3A5D4396-97E6-4256-81E8-7ACBD3EDED31}" dt="2024-05-07T09:11:31.560" v="2184" actId="5793"/>
          <ac:spMkLst>
            <pc:docMk/>
            <pc:sldMk cId="4145849615" sldId="257"/>
            <ac:spMk id="6" creationId="{238821DF-02F2-4E8D-8D8B-502BE13A536A}"/>
          </ac:spMkLst>
        </pc:spChg>
      </pc:sldChg>
      <pc:sldChg chg="addSp modSp">
        <pc:chgData name="Kantosalo Kimmo" userId="f85c920b-67ca-4520-a984-84066ec6d286" providerId="ADAL" clId="{3A5D4396-97E6-4256-81E8-7ACBD3EDED31}" dt="2024-04-29T11:20:33.853" v="35" actId="14100"/>
        <pc:sldMkLst>
          <pc:docMk/>
          <pc:sldMk cId="847182877" sldId="258"/>
        </pc:sldMkLst>
        <pc:spChg chg="add mod">
          <ac:chgData name="Kantosalo Kimmo" userId="f85c920b-67ca-4520-a984-84066ec6d286" providerId="ADAL" clId="{3A5D4396-97E6-4256-81E8-7ACBD3EDED31}" dt="2024-04-29T11:20:33.853" v="35" actId="14100"/>
          <ac:spMkLst>
            <pc:docMk/>
            <pc:sldMk cId="847182877" sldId="258"/>
            <ac:spMk id="2" creationId="{4A67A94A-FB7F-401F-8E74-7ADA22EC83CC}"/>
          </ac:spMkLst>
        </pc:spChg>
        <pc:spChg chg="mod">
          <ac:chgData name="Kantosalo Kimmo" userId="f85c920b-67ca-4520-a984-84066ec6d286" providerId="ADAL" clId="{3A5D4396-97E6-4256-81E8-7ACBD3EDED31}" dt="2024-04-29T11:20:26.908" v="33" actId="1076"/>
          <ac:spMkLst>
            <pc:docMk/>
            <pc:sldMk cId="847182877" sldId="258"/>
            <ac:spMk id="9" creationId="{E566E91B-69F9-C52E-CA99-6C0C3BD93CAC}"/>
          </ac:spMkLst>
        </pc:spChg>
        <pc:picChg chg="mod">
          <ac:chgData name="Kantosalo Kimmo" userId="f85c920b-67ca-4520-a984-84066ec6d286" providerId="ADAL" clId="{3A5D4396-97E6-4256-81E8-7ACBD3EDED31}" dt="2024-04-29T11:19:31.294" v="22" actId="1076"/>
          <ac:picMkLst>
            <pc:docMk/>
            <pc:sldMk cId="847182877" sldId="258"/>
            <ac:picMk id="8" creationId="{A166DBB4-A6C8-5899-8507-0BE5C8B7B61E}"/>
          </ac:picMkLst>
        </pc:picChg>
      </pc:sldChg>
      <pc:sldChg chg="addSp modSp ord">
        <pc:chgData name="Kantosalo Kimmo" userId="f85c920b-67ca-4520-a984-84066ec6d286" providerId="ADAL" clId="{3A5D4396-97E6-4256-81E8-7ACBD3EDED31}" dt="2024-04-30T08:19:52.888" v="1757" actId="1076"/>
        <pc:sldMkLst>
          <pc:docMk/>
          <pc:sldMk cId="2331300862" sldId="260"/>
        </pc:sldMkLst>
        <pc:spChg chg="add mod">
          <ac:chgData name="Kantosalo Kimmo" userId="f85c920b-67ca-4520-a984-84066ec6d286" providerId="ADAL" clId="{3A5D4396-97E6-4256-81E8-7ACBD3EDED31}" dt="2024-04-30T08:19:52.888" v="1757" actId="1076"/>
          <ac:spMkLst>
            <pc:docMk/>
            <pc:sldMk cId="2331300862" sldId="260"/>
            <ac:spMk id="4" creationId="{7838AD8A-84DB-43FD-9723-87703DF745CC}"/>
          </ac:spMkLst>
        </pc:spChg>
        <pc:picChg chg="add mod">
          <ac:chgData name="Kantosalo Kimmo" userId="f85c920b-67ca-4520-a984-84066ec6d286" providerId="ADAL" clId="{3A5D4396-97E6-4256-81E8-7ACBD3EDED31}" dt="2024-04-30T08:18:14.792" v="1753" actId="1076"/>
          <ac:picMkLst>
            <pc:docMk/>
            <pc:sldMk cId="2331300862" sldId="260"/>
            <ac:picMk id="3" creationId="{5BB6AF8E-4335-4C46-BCE4-F36533CEFF5A}"/>
          </ac:picMkLst>
        </pc:picChg>
      </pc:sldChg>
      <pc:sldChg chg="modSp add">
        <pc:chgData name="Kantosalo Kimmo" userId="f85c920b-67ca-4520-a984-84066ec6d286" providerId="ADAL" clId="{3A5D4396-97E6-4256-81E8-7ACBD3EDED31}" dt="2024-04-29T11:23:39.363" v="65" actId="12"/>
        <pc:sldMkLst>
          <pc:docMk/>
          <pc:sldMk cId="4249533326" sldId="261"/>
        </pc:sldMkLst>
        <pc:spChg chg="mod">
          <ac:chgData name="Kantosalo Kimmo" userId="f85c920b-67ca-4520-a984-84066ec6d286" providerId="ADAL" clId="{3A5D4396-97E6-4256-81E8-7ACBD3EDED31}" dt="2024-04-29T11:23:09.253" v="61" actId="207"/>
          <ac:spMkLst>
            <pc:docMk/>
            <pc:sldMk cId="4249533326" sldId="261"/>
            <ac:spMk id="4" creationId="{732986F7-164B-4D6A-BB9E-14B4226600BD}"/>
          </ac:spMkLst>
        </pc:spChg>
        <pc:spChg chg="mod">
          <ac:chgData name="Kantosalo Kimmo" userId="f85c920b-67ca-4520-a984-84066ec6d286" providerId="ADAL" clId="{3A5D4396-97E6-4256-81E8-7ACBD3EDED31}" dt="2024-04-29T11:23:39.363" v="65" actId="12"/>
          <ac:spMkLst>
            <pc:docMk/>
            <pc:sldMk cId="4249533326" sldId="261"/>
            <ac:spMk id="6" creationId="{238821DF-02F2-4E8D-8D8B-502BE13A536A}"/>
          </ac:spMkLst>
        </pc:spChg>
      </pc:sldChg>
      <pc:sldChg chg="addSp delSp modSp add delAnim modAnim">
        <pc:chgData name="Kantosalo Kimmo" userId="f85c920b-67ca-4520-a984-84066ec6d286" providerId="ADAL" clId="{3A5D4396-97E6-4256-81E8-7ACBD3EDED31}" dt="2024-04-29T12:20:32.386" v="84" actId="14100"/>
        <pc:sldMkLst>
          <pc:docMk/>
          <pc:sldMk cId="2386348742" sldId="262"/>
        </pc:sldMkLst>
        <pc:spChg chg="add mod">
          <ac:chgData name="Kantosalo Kimmo" userId="f85c920b-67ca-4520-a984-84066ec6d286" providerId="ADAL" clId="{3A5D4396-97E6-4256-81E8-7ACBD3EDED31}" dt="2024-04-29T12:20:32.386" v="84" actId="14100"/>
          <ac:spMkLst>
            <pc:docMk/>
            <pc:sldMk cId="2386348742" sldId="262"/>
            <ac:spMk id="2" creationId="{BF7A0B6C-E35B-4898-9076-B93ED371BD58}"/>
          </ac:spMkLst>
        </pc:spChg>
        <pc:spChg chg="del mod">
          <ac:chgData name="Kantosalo Kimmo" userId="f85c920b-67ca-4520-a984-84066ec6d286" providerId="ADAL" clId="{3A5D4396-97E6-4256-81E8-7ACBD3EDED31}" dt="2024-04-29T12:19:18.415" v="70"/>
          <ac:spMkLst>
            <pc:docMk/>
            <pc:sldMk cId="2386348742" sldId="262"/>
            <ac:spMk id="4" creationId="{732986F7-164B-4D6A-BB9E-14B4226600BD}"/>
          </ac:spMkLst>
        </pc:spChg>
        <pc:spChg chg="mod">
          <ac:chgData name="Kantosalo Kimmo" userId="f85c920b-67ca-4520-a984-84066ec6d286" providerId="ADAL" clId="{3A5D4396-97E6-4256-81E8-7ACBD3EDED31}" dt="2024-04-29T12:19:17.316" v="68" actId="6549"/>
          <ac:spMkLst>
            <pc:docMk/>
            <pc:sldMk cId="2386348742" sldId="262"/>
            <ac:spMk id="6" creationId="{238821DF-02F2-4E8D-8D8B-502BE13A536A}"/>
          </ac:spMkLst>
        </pc:spChg>
        <pc:spChg chg="add mod">
          <ac:chgData name="Kantosalo Kimmo" userId="f85c920b-67ca-4520-a984-84066ec6d286" providerId="ADAL" clId="{3A5D4396-97E6-4256-81E8-7ACBD3EDED31}" dt="2024-04-29T12:20:05.505" v="80" actId="207"/>
          <ac:spMkLst>
            <pc:docMk/>
            <pc:sldMk cId="2386348742" sldId="262"/>
            <ac:spMk id="8" creationId="{31E8EC79-D4F5-4237-9F6A-8665927B5C2F}"/>
          </ac:spMkLst>
        </pc:spChg>
        <pc:picChg chg="add">
          <ac:chgData name="Kantosalo Kimmo" userId="f85c920b-67ca-4520-a984-84066ec6d286" providerId="ADAL" clId="{3A5D4396-97E6-4256-81E8-7ACBD3EDED31}" dt="2024-04-29T12:19:44.187" v="77"/>
          <ac:picMkLst>
            <pc:docMk/>
            <pc:sldMk cId="2386348742" sldId="262"/>
            <ac:picMk id="7" creationId="{203B3E38-676F-47AD-8189-7AA2F1E92BF0}"/>
          </ac:picMkLst>
        </pc:picChg>
      </pc:sldChg>
      <pc:sldChg chg="addSp modSp add">
        <pc:chgData name="Kantosalo Kimmo" userId="f85c920b-67ca-4520-a984-84066ec6d286" providerId="ADAL" clId="{3A5D4396-97E6-4256-81E8-7ACBD3EDED31}" dt="2024-04-29T12:24:50.598" v="115" actId="1076"/>
        <pc:sldMkLst>
          <pc:docMk/>
          <pc:sldMk cId="3981179316" sldId="263"/>
        </pc:sldMkLst>
        <pc:spChg chg="add mod">
          <ac:chgData name="Kantosalo Kimmo" userId="f85c920b-67ca-4520-a984-84066ec6d286" providerId="ADAL" clId="{3A5D4396-97E6-4256-81E8-7ACBD3EDED31}" dt="2024-04-29T12:24:21.081" v="109" actId="207"/>
          <ac:spMkLst>
            <pc:docMk/>
            <pc:sldMk cId="3981179316" sldId="263"/>
            <ac:spMk id="4" creationId="{CF38426C-4429-4B07-9121-9AB70B8277A3}"/>
          </ac:spMkLst>
        </pc:spChg>
        <pc:spChg chg="add mod">
          <ac:chgData name="Kantosalo Kimmo" userId="f85c920b-67ca-4520-a984-84066ec6d286" providerId="ADAL" clId="{3A5D4396-97E6-4256-81E8-7ACBD3EDED31}" dt="2024-04-29T12:24:30.785" v="111" actId="1076"/>
          <ac:spMkLst>
            <pc:docMk/>
            <pc:sldMk cId="3981179316" sldId="263"/>
            <ac:spMk id="7" creationId="{E89AF54E-FD28-4600-940A-8BDB65D8B05B}"/>
          </ac:spMkLst>
        </pc:spChg>
        <pc:spChg chg="add mod">
          <ac:chgData name="Kantosalo Kimmo" userId="f85c920b-67ca-4520-a984-84066ec6d286" providerId="ADAL" clId="{3A5D4396-97E6-4256-81E8-7ACBD3EDED31}" dt="2024-04-29T12:24:50.598" v="115" actId="1076"/>
          <ac:spMkLst>
            <pc:docMk/>
            <pc:sldMk cId="3981179316" sldId="263"/>
            <ac:spMk id="9" creationId="{F6001E34-82C4-46D1-997A-6E99903751F0}"/>
          </ac:spMkLst>
        </pc:spChg>
        <pc:picChg chg="add mod">
          <ac:chgData name="Kantosalo Kimmo" userId="f85c920b-67ca-4520-a984-84066ec6d286" providerId="ADAL" clId="{3A5D4396-97E6-4256-81E8-7ACBD3EDED31}" dt="2024-04-29T12:24:47.863" v="114" actId="14100"/>
          <ac:picMkLst>
            <pc:docMk/>
            <pc:sldMk cId="3981179316" sldId="263"/>
            <ac:picMk id="8" creationId="{64C4C6BA-EA96-425B-ADBB-D9930A2A8939}"/>
          </ac:picMkLst>
        </pc:picChg>
      </pc:sldChg>
      <pc:sldChg chg="addSp delSp modSp add">
        <pc:chgData name="Kantosalo Kimmo" userId="f85c920b-67ca-4520-a984-84066ec6d286" providerId="ADAL" clId="{3A5D4396-97E6-4256-81E8-7ACBD3EDED31}" dt="2024-04-29T12:23:52.792" v="107" actId="1076"/>
        <pc:sldMkLst>
          <pc:docMk/>
          <pc:sldMk cId="3065727566" sldId="264"/>
        </pc:sldMkLst>
        <pc:spChg chg="add del">
          <ac:chgData name="Kantosalo Kimmo" userId="f85c920b-67ca-4520-a984-84066ec6d286" providerId="ADAL" clId="{3A5D4396-97E6-4256-81E8-7ACBD3EDED31}" dt="2024-04-29T12:23:08.554" v="99" actId="478"/>
          <ac:spMkLst>
            <pc:docMk/>
            <pc:sldMk cId="3065727566" sldId="264"/>
            <ac:spMk id="2" creationId="{0915285B-2803-41B4-ACD7-B6690302F832}"/>
          </ac:spMkLst>
        </pc:spChg>
        <pc:spChg chg="add mod">
          <ac:chgData name="Kantosalo Kimmo" userId="f85c920b-67ca-4520-a984-84066ec6d286" providerId="ADAL" clId="{3A5D4396-97E6-4256-81E8-7ACBD3EDED31}" dt="2024-04-29T12:23:28.247" v="103" actId="255"/>
          <ac:spMkLst>
            <pc:docMk/>
            <pc:sldMk cId="3065727566" sldId="264"/>
            <ac:spMk id="7" creationId="{C0B122BB-1084-49FF-93B1-BE3F7DD9FB06}"/>
          </ac:spMkLst>
        </pc:spChg>
        <pc:spChg chg="add mod">
          <ac:chgData name="Kantosalo Kimmo" userId="f85c920b-67ca-4520-a984-84066ec6d286" providerId="ADAL" clId="{3A5D4396-97E6-4256-81E8-7ACBD3EDED31}" dt="2024-04-29T12:23:52.792" v="107" actId="1076"/>
          <ac:spMkLst>
            <pc:docMk/>
            <pc:sldMk cId="3065727566" sldId="264"/>
            <ac:spMk id="8" creationId="{25486E80-A5FA-4C0E-9D54-CD55201EE37C}"/>
          </ac:spMkLst>
        </pc:spChg>
      </pc:sldChg>
      <pc:sldChg chg="addSp modSp add">
        <pc:chgData name="Kantosalo Kimmo" userId="f85c920b-67ca-4520-a984-84066ec6d286" providerId="ADAL" clId="{3A5D4396-97E6-4256-81E8-7ACBD3EDED31}" dt="2024-04-29T12:22:44.137" v="96" actId="1076"/>
        <pc:sldMkLst>
          <pc:docMk/>
          <pc:sldMk cId="2322675159" sldId="265"/>
        </pc:sldMkLst>
        <pc:spChg chg="add mod">
          <ac:chgData name="Kantosalo Kimmo" userId="f85c920b-67ca-4520-a984-84066ec6d286" providerId="ADAL" clId="{3A5D4396-97E6-4256-81E8-7ACBD3EDED31}" dt="2024-04-29T12:22:24.138" v="94" actId="255"/>
          <ac:spMkLst>
            <pc:docMk/>
            <pc:sldMk cId="2322675159" sldId="265"/>
            <ac:spMk id="4" creationId="{311F227F-CE8D-43B1-9174-CAD175323C2E}"/>
          </ac:spMkLst>
        </pc:spChg>
        <pc:spChg chg="add mod">
          <ac:chgData name="Kantosalo Kimmo" userId="f85c920b-67ca-4520-a984-84066ec6d286" providerId="ADAL" clId="{3A5D4396-97E6-4256-81E8-7ACBD3EDED31}" dt="2024-04-29T12:22:44.137" v="96" actId="1076"/>
          <ac:spMkLst>
            <pc:docMk/>
            <pc:sldMk cId="2322675159" sldId="265"/>
            <ac:spMk id="7" creationId="{52A5805B-984B-4249-ACF1-D6A2357D1E9E}"/>
          </ac:spMkLst>
        </pc:spChg>
      </pc:sldChg>
      <pc:sldChg chg="addSp modSp add">
        <pc:chgData name="Kantosalo Kimmo" userId="f85c920b-67ca-4520-a984-84066ec6d286" providerId="ADAL" clId="{3A5D4396-97E6-4256-81E8-7ACBD3EDED31}" dt="2024-04-29T12:21:38.660" v="91"/>
        <pc:sldMkLst>
          <pc:docMk/>
          <pc:sldMk cId="2721935538" sldId="266"/>
        </pc:sldMkLst>
        <pc:spChg chg="add mod">
          <ac:chgData name="Kantosalo Kimmo" userId="f85c920b-67ca-4520-a984-84066ec6d286" providerId="ADAL" clId="{3A5D4396-97E6-4256-81E8-7ACBD3EDED31}" dt="2024-04-29T12:21:29.153" v="90" actId="1076"/>
          <ac:spMkLst>
            <pc:docMk/>
            <pc:sldMk cId="2721935538" sldId="266"/>
            <ac:spMk id="2" creationId="{057D7CC8-5131-4E27-A37C-16ABEEA28278}"/>
          </ac:spMkLst>
        </pc:spChg>
        <pc:spChg chg="add mod">
          <ac:chgData name="Kantosalo Kimmo" userId="f85c920b-67ca-4520-a984-84066ec6d286" providerId="ADAL" clId="{3A5D4396-97E6-4256-81E8-7ACBD3EDED31}" dt="2024-04-29T12:21:16.696" v="88" actId="207"/>
          <ac:spMkLst>
            <pc:docMk/>
            <pc:sldMk cId="2721935538" sldId="266"/>
            <ac:spMk id="4" creationId="{6680FF7A-F692-4CC2-A8A0-99C3C7A08219}"/>
          </ac:spMkLst>
        </pc:spChg>
        <pc:spChg chg="add">
          <ac:chgData name="Kantosalo Kimmo" userId="f85c920b-67ca-4520-a984-84066ec6d286" providerId="ADAL" clId="{3A5D4396-97E6-4256-81E8-7ACBD3EDED31}" dt="2024-04-29T12:21:38.660" v="91"/>
          <ac:spMkLst>
            <pc:docMk/>
            <pc:sldMk cId="2721935538" sldId="266"/>
            <ac:spMk id="7" creationId="{EDC1E60B-6B3E-4F2E-A9E7-BD14DD41A807}"/>
          </ac:spMkLst>
        </pc:spChg>
      </pc:sldChg>
      <pc:sldChg chg="addSp delSp modSp add">
        <pc:chgData name="Kantosalo Kimmo" userId="f85c920b-67ca-4520-a984-84066ec6d286" providerId="ADAL" clId="{3A5D4396-97E6-4256-81E8-7ACBD3EDED31}" dt="2024-05-01T05:35:10.041" v="2022" actId="478"/>
        <pc:sldMkLst>
          <pc:docMk/>
          <pc:sldMk cId="2490172667" sldId="267"/>
        </pc:sldMkLst>
        <pc:spChg chg="add mod">
          <ac:chgData name="Kantosalo Kimmo" userId="f85c920b-67ca-4520-a984-84066ec6d286" providerId="ADAL" clId="{3A5D4396-97E6-4256-81E8-7ACBD3EDED31}" dt="2024-04-29T12:26:13.088" v="124" actId="1076"/>
          <ac:spMkLst>
            <pc:docMk/>
            <pc:sldMk cId="2490172667" sldId="267"/>
            <ac:spMk id="4" creationId="{DBC34CAF-FBC6-47D2-BFA1-5EF4232789E6}"/>
          </ac:spMkLst>
        </pc:spChg>
        <pc:spChg chg="add mod">
          <ac:chgData name="Kantosalo Kimmo" userId="f85c920b-67ca-4520-a984-84066ec6d286" providerId="ADAL" clId="{3A5D4396-97E6-4256-81E8-7ACBD3EDED31}" dt="2024-04-29T12:26:07.855" v="123" actId="14100"/>
          <ac:spMkLst>
            <pc:docMk/>
            <pc:sldMk cId="2490172667" sldId="267"/>
            <ac:spMk id="7" creationId="{A8D197CC-E743-4058-AD64-9993724149DB}"/>
          </ac:spMkLst>
        </pc:spChg>
        <pc:picChg chg="add del mod">
          <ac:chgData name="Kantosalo Kimmo" userId="f85c920b-67ca-4520-a984-84066ec6d286" providerId="ADAL" clId="{3A5D4396-97E6-4256-81E8-7ACBD3EDED31}" dt="2024-05-01T05:35:10.041" v="2022" actId="478"/>
          <ac:picMkLst>
            <pc:docMk/>
            <pc:sldMk cId="2490172667" sldId="267"/>
            <ac:picMk id="3" creationId="{A6A8778C-C697-44C4-820F-59AAFC618924}"/>
          </ac:picMkLst>
        </pc:picChg>
      </pc:sldChg>
      <pc:sldChg chg="addSp modSp add">
        <pc:chgData name="Kantosalo Kimmo" userId="f85c920b-67ca-4520-a984-84066ec6d286" providerId="ADAL" clId="{3A5D4396-97E6-4256-81E8-7ACBD3EDED31}" dt="2024-04-29T12:29:52.289" v="139"/>
        <pc:sldMkLst>
          <pc:docMk/>
          <pc:sldMk cId="2099071576" sldId="268"/>
        </pc:sldMkLst>
        <pc:spChg chg="add mod">
          <ac:chgData name="Kantosalo Kimmo" userId="f85c920b-67ca-4520-a984-84066ec6d286" providerId="ADAL" clId="{3A5D4396-97E6-4256-81E8-7ACBD3EDED31}" dt="2024-04-29T12:29:29.090" v="136" actId="1076"/>
          <ac:spMkLst>
            <pc:docMk/>
            <pc:sldMk cId="2099071576" sldId="268"/>
            <ac:spMk id="2" creationId="{1DDF3A57-F05E-4A45-A6A6-FF0744408FCE}"/>
          </ac:spMkLst>
        </pc:spChg>
        <pc:spChg chg="mod">
          <ac:chgData name="Kantosalo Kimmo" userId="f85c920b-67ca-4520-a984-84066ec6d286" providerId="ADAL" clId="{3A5D4396-97E6-4256-81E8-7ACBD3EDED31}" dt="2024-04-29T12:29:03.615" v="134" actId="207"/>
          <ac:spMkLst>
            <pc:docMk/>
            <pc:sldMk cId="2099071576" sldId="268"/>
            <ac:spMk id="4" creationId="{DBC34CAF-FBC6-47D2-BFA1-5EF4232789E6}"/>
          </ac:spMkLst>
        </pc:spChg>
        <pc:spChg chg="mod">
          <ac:chgData name="Kantosalo Kimmo" userId="f85c920b-67ca-4520-a984-84066ec6d286" providerId="ADAL" clId="{3A5D4396-97E6-4256-81E8-7ACBD3EDED31}" dt="2024-04-29T12:28:32.849" v="127" actId="6549"/>
          <ac:spMkLst>
            <pc:docMk/>
            <pc:sldMk cId="2099071576" sldId="268"/>
            <ac:spMk id="7" creationId="{A8D197CC-E743-4058-AD64-9993724149DB}"/>
          </ac:spMkLst>
        </pc:spChg>
        <pc:spChg chg="add">
          <ac:chgData name="Kantosalo Kimmo" userId="f85c920b-67ca-4520-a984-84066ec6d286" providerId="ADAL" clId="{3A5D4396-97E6-4256-81E8-7ACBD3EDED31}" dt="2024-04-29T12:29:37.852" v="137"/>
          <ac:spMkLst>
            <pc:docMk/>
            <pc:sldMk cId="2099071576" sldId="268"/>
            <ac:spMk id="8" creationId="{20A31263-BFBD-4204-A88D-A6C7385B82CA}"/>
          </ac:spMkLst>
        </pc:spChg>
        <pc:spChg chg="add">
          <ac:chgData name="Kantosalo Kimmo" userId="f85c920b-67ca-4520-a984-84066ec6d286" providerId="ADAL" clId="{3A5D4396-97E6-4256-81E8-7ACBD3EDED31}" dt="2024-04-29T12:29:52.289" v="139"/>
          <ac:spMkLst>
            <pc:docMk/>
            <pc:sldMk cId="2099071576" sldId="268"/>
            <ac:spMk id="10" creationId="{27DB773C-3112-4EAD-BC95-A76D1835927E}"/>
          </ac:spMkLst>
        </pc:spChg>
        <pc:picChg chg="add">
          <ac:chgData name="Kantosalo Kimmo" userId="f85c920b-67ca-4520-a984-84066ec6d286" providerId="ADAL" clId="{3A5D4396-97E6-4256-81E8-7ACBD3EDED31}" dt="2024-04-29T12:29:46.761" v="138"/>
          <ac:picMkLst>
            <pc:docMk/>
            <pc:sldMk cId="2099071576" sldId="268"/>
            <ac:picMk id="9" creationId="{61DCFAD4-2706-4BCE-B3F6-1E20302F5D4A}"/>
          </ac:picMkLst>
        </pc:picChg>
      </pc:sldChg>
      <pc:sldChg chg="addSp delSp modSp add">
        <pc:chgData name="Kantosalo Kimmo" userId="f85c920b-67ca-4520-a984-84066ec6d286" providerId="ADAL" clId="{3A5D4396-97E6-4256-81E8-7ACBD3EDED31}" dt="2024-04-29T12:36:17.207" v="174" actId="14100"/>
        <pc:sldMkLst>
          <pc:docMk/>
          <pc:sldMk cId="3798809957" sldId="269"/>
        </pc:sldMkLst>
        <pc:spChg chg="del">
          <ac:chgData name="Kantosalo Kimmo" userId="f85c920b-67ca-4520-a984-84066ec6d286" providerId="ADAL" clId="{3A5D4396-97E6-4256-81E8-7ACBD3EDED31}" dt="2024-04-29T12:30:17.073" v="142"/>
          <ac:spMkLst>
            <pc:docMk/>
            <pc:sldMk cId="3798809957" sldId="269"/>
            <ac:spMk id="4" creationId="{DBC34CAF-FBC6-47D2-BFA1-5EF4232789E6}"/>
          </ac:spMkLst>
        </pc:spChg>
        <pc:spChg chg="add del">
          <ac:chgData name="Kantosalo Kimmo" userId="f85c920b-67ca-4520-a984-84066ec6d286" providerId="ADAL" clId="{3A5D4396-97E6-4256-81E8-7ACBD3EDED31}" dt="2024-04-29T12:30:14.641" v="141"/>
          <ac:spMkLst>
            <pc:docMk/>
            <pc:sldMk cId="3798809957" sldId="269"/>
            <ac:spMk id="8" creationId="{05F6A48D-2756-4B37-9F83-58290568E2B0}"/>
          </ac:spMkLst>
        </pc:spChg>
        <pc:spChg chg="add mod">
          <ac:chgData name="Kantosalo Kimmo" userId="f85c920b-67ca-4520-a984-84066ec6d286" providerId="ADAL" clId="{3A5D4396-97E6-4256-81E8-7ACBD3EDED31}" dt="2024-04-29T12:30:25.265" v="144" actId="255"/>
          <ac:spMkLst>
            <pc:docMk/>
            <pc:sldMk cId="3798809957" sldId="269"/>
            <ac:spMk id="9" creationId="{8CE73183-FE5F-4AC5-BCF3-F71A7A9B8E96}"/>
          </ac:spMkLst>
        </pc:spChg>
        <pc:spChg chg="add mod">
          <ac:chgData name="Kantosalo Kimmo" userId="f85c920b-67ca-4520-a984-84066ec6d286" providerId="ADAL" clId="{3A5D4396-97E6-4256-81E8-7ACBD3EDED31}" dt="2024-04-29T12:30:33.343" v="147" actId="1076"/>
          <ac:spMkLst>
            <pc:docMk/>
            <pc:sldMk cId="3798809957" sldId="269"/>
            <ac:spMk id="10" creationId="{F6EA1CDD-01F0-496F-B0DE-14576ABFAB64}"/>
          </ac:spMkLst>
        </pc:spChg>
        <pc:spChg chg="add mod">
          <ac:chgData name="Kantosalo Kimmo" userId="f85c920b-67ca-4520-a984-84066ec6d286" providerId="ADAL" clId="{3A5D4396-97E6-4256-81E8-7ACBD3EDED31}" dt="2024-04-29T12:30:47.128" v="149" actId="1076"/>
          <ac:spMkLst>
            <pc:docMk/>
            <pc:sldMk cId="3798809957" sldId="269"/>
            <ac:spMk id="11" creationId="{2B4CF04C-9990-41C8-8E94-55AEEEE83DBE}"/>
          </ac:spMkLst>
        </pc:spChg>
        <pc:spChg chg="add mod">
          <ac:chgData name="Kantosalo Kimmo" userId="f85c920b-67ca-4520-a984-84066ec6d286" providerId="ADAL" clId="{3A5D4396-97E6-4256-81E8-7ACBD3EDED31}" dt="2024-04-29T12:36:02.951" v="173" actId="1076"/>
          <ac:spMkLst>
            <pc:docMk/>
            <pc:sldMk cId="3798809957" sldId="269"/>
            <ac:spMk id="12" creationId="{6536295F-97AA-4614-88CA-BD51BE86BDED}"/>
          </ac:spMkLst>
        </pc:spChg>
        <pc:picChg chg="add mod">
          <ac:chgData name="Kantosalo Kimmo" userId="f85c920b-67ca-4520-a984-84066ec6d286" providerId="ADAL" clId="{3A5D4396-97E6-4256-81E8-7ACBD3EDED31}" dt="2024-04-29T12:36:17.207" v="174" actId="14100"/>
          <ac:picMkLst>
            <pc:docMk/>
            <pc:sldMk cId="3798809957" sldId="269"/>
            <ac:picMk id="3" creationId="{E3F50B49-A1C5-4317-8624-5FEBDB8B6CE3}"/>
          </ac:picMkLst>
        </pc:picChg>
      </pc:sldChg>
      <pc:sldChg chg="addSp modSp add">
        <pc:chgData name="Kantosalo Kimmo" userId="f85c920b-67ca-4520-a984-84066ec6d286" providerId="ADAL" clId="{3A5D4396-97E6-4256-81E8-7ACBD3EDED31}" dt="2024-04-29T12:53:37.552" v="291" actId="1440"/>
        <pc:sldMkLst>
          <pc:docMk/>
          <pc:sldMk cId="301466433" sldId="270"/>
        </pc:sldMkLst>
        <pc:spChg chg="mod">
          <ac:chgData name="Kantosalo Kimmo" userId="f85c920b-67ca-4520-a984-84066ec6d286" providerId="ADAL" clId="{3A5D4396-97E6-4256-81E8-7ACBD3EDED31}" dt="2024-04-29T12:51:41.223" v="251" actId="20577"/>
          <ac:spMkLst>
            <pc:docMk/>
            <pc:sldMk cId="301466433" sldId="270"/>
            <ac:spMk id="4" creationId="{DBC34CAF-FBC6-47D2-BFA1-5EF4232789E6}"/>
          </ac:spMkLst>
        </pc:spChg>
        <pc:spChg chg="add mod">
          <ac:chgData name="Kantosalo Kimmo" userId="f85c920b-67ca-4520-a984-84066ec6d286" providerId="ADAL" clId="{3A5D4396-97E6-4256-81E8-7ACBD3EDED31}" dt="2024-04-29T12:53:23.722" v="288" actId="255"/>
          <ac:spMkLst>
            <pc:docMk/>
            <pc:sldMk cId="301466433" sldId="270"/>
            <ac:spMk id="8" creationId="{C99B4208-B883-42CC-B123-C180656617CC}"/>
          </ac:spMkLst>
        </pc:spChg>
        <pc:picChg chg="add mod">
          <ac:chgData name="Kantosalo Kimmo" userId="f85c920b-67ca-4520-a984-84066ec6d286" providerId="ADAL" clId="{3A5D4396-97E6-4256-81E8-7ACBD3EDED31}" dt="2024-04-29T12:53:37.552" v="291" actId="1440"/>
          <ac:picMkLst>
            <pc:docMk/>
            <pc:sldMk cId="301466433" sldId="270"/>
            <ac:picMk id="3" creationId="{3AB0F948-176C-4D4F-A505-DCA957773DED}"/>
          </ac:picMkLst>
        </pc:picChg>
      </pc:sldChg>
      <pc:sldChg chg="addSp modSp add">
        <pc:chgData name="Kantosalo Kimmo" userId="f85c920b-67ca-4520-a984-84066ec6d286" providerId="ADAL" clId="{3A5D4396-97E6-4256-81E8-7ACBD3EDED31}" dt="2024-04-29T12:48:14.493" v="243" actId="1440"/>
        <pc:sldMkLst>
          <pc:docMk/>
          <pc:sldMk cId="2141706464" sldId="271"/>
        </pc:sldMkLst>
        <pc:spChg chg="add mod">
          <ac:chgData name="Kantosalo Kimmo" userId="f85c920b-67ca-4520-a984-84066ec6d286" providerId="ADAL" clId="{3A5D4396-97E6-4256-81E8-7ACBD3EDED31}" dt="2024-04-29T12:48:06.329" v="240" actId="14100"/>
          <ac:spMkLst>
            <pc:docMk/>
            <pc:sldMk cId="2141706464" sldId="271"/>
            <ac:spMk id="2" creationId="{D9A00298-D423-4736-AE0C-E576869B8554}"/>
          </ac:spMkLst>
        </pc:spChg>
        <pc:spChg chg="mod">
          <ac:chgData name="Kantosalo Kimmo" userId="f85c920b-67ca-4520-a984-84066ec6d286" providerId="ADAL" clId="{3A5D4396-97E6-4256-81E8-7ACBD3EDED31}" dt="2024-04-29T12:40:09.047" v="201" actId="6549"/>
          <ac:spMkLst>
            <pc:docMk/>
            <pc:sldMk cId="2141706464" sldId="271"/>
            <ac:spMk id="4" creationId="{DBC34CAF-FBC6-47D2-BFA1-5EF4232789E6}"/>
          </ac:spMkLst>
        </pc:spChg>
        <pc:picChg chg="add mod">
          <ac:chgData name="Kantosalo Kimmo" userId="f85c920b-67ca-4520-a984-84066ec6d286" providerId="ADAL" clId="{3A5D4396-97E6-4256-81E8-7ACBD3EDED31}" dt="2024-04-29T12:48:14.493" v="243" actId="1440"/>
          <ac:picMkLst>
            <pc:docMk/>
            <pc:sldMk cId="2141706464" sldId="271"/>
            <ac:picMk id="8" creationId="{1E700A99-AFFC-412C-B708-049F7139F43F}"/>
          </ac:picMkLst>
        </pc:picChg>
      </pc:sldChg>
      <pc:sldChg chg="addSp modSp add">
        <pc:chgData name="Kantosalo Kimmo" userId="f85c920b-67ca-4520-a984-84066ec6d286" providerId="ADAL" clId="{3A5D4396-97E6-4256-81E8-7ACBD3EDED31}" dt="2024-04-29T12:39:31.895" v="197" actId="20577"/>
        <pc:sldMkLst>
          <pc:docMk/>
          <pc:sldMk cId="197923731" sldId="272"/>
        </pc:sldMkLst>
        <pc:spChg chg="mod">
          <ac:chgData name="Kantosalo Kimmo" userId="f85c920b-67ca-4520-a984-84066ec6d286" providerId="ADAL" clId="{3A5D4396-97E6-4256-81E8-7ACBD3EDED31}" dt="2024-04-29T12:37:38.019" v="175"/>
          <ac:spMkLst>
            <pc:docMk/>
            <pc:sldMk cId="197923731" sldId="272"/>
            <ac:spMk id="4" creationId="{DBC34CAF-FBC6-47D2-BFA1-5EF4232789E6}"/>
          </ac:spMkLst>
        </pc:spChg>
        <pc:spChg chg="mod">
          <ac:chgData name="Kantosalo Kimmo" userId="f85c920b-67ca-4520-a984-84066ec6d286" providerId="ADAL" clId="{3A5D4396-97E6-4256-81E8-7ACBD3EDED31}" dt="2024-04-29T12:39:31.895" v="197" actId="20577"/>
          <ac:spMkLst>
            <pc:docMk/>
            <pc:sldMk cId="197923731" sldId="272"/>
            <ac:spMk id="7" creationId="{A8D197CC-E743-4058-AD64-9993724149DB}"/>
          </ac:spMkLst>
        </pc:spChg>
        <pc:spChg chg="add mod">
          <ac:chgData name="Kantosalo Kimmo" userId="f85c920b-67ca-4520-a984-84066ec6d286" providerId="ADAL" clId="{3A5D4396-97E6-4256-81E8-7ACBD3EDED31}" dt="2024-04-29T12:37:47.575" v="179" actId="27636"/>
          <ac:spMkLst>
            <pc:docMk/>
            <pc:sldMk cId="197923731" sldId="272"/>
            <ac:spMk id="8" creationId="{591368C1-F935-4BED-8122-9481E32C5B97}"/>
          </ac:spMkLst>
        </pc:spChg>
      </pc:sldChg>
      <pc:sldChg chg="addSp delSp modSp add">
        <pc:chgData name="Kantosalo Kimmo" userId="f85c920b-67ca-4520-a984-84066ec6d286" providerId="ADAL" clId="{3A5D4396-97E6-4256-81E8-7ACBD3EDED31}" dt="2024-04-29T17:04:12.389" v="790" actId="6549"/>
        <pc:sldMkLst>
          <pc:docMk/>
          <pc:sldMk cId="878795521" sldId="273"/>
        </pc:sldMkLst>
        <pc:spChg chg="mod">
          <ac:chgData name="Kantosalo Kimmo" userId="f85c920b-67ca-4520-a984-84066ec6d286" providerId="ADAL" clId="{3A5D4396-97E6-4256-81E8-7ACBD3EDED31}" dt="2024-04-29T17:04:12.389" v="790" actId="6549"/>
          <ac:spMkLst>
            <pc:docMk/>
            <pc:sldMk cId="878795521" sldId="273"/>
            <ac:spMk id="4" creationId="{DBC34CAF-FBC6-47D2-BFA1-5EF4232789E6}"/>
          </ac:spMkLst>
        </pc:spChg>
        <pc:spChg chg="mod">
          <ac:chgData name="Kantosalo Kimmo" userId="f85c920b-67ca-4520-a984-84066ec6d286" providerId="ADAL" clId="{3A5D4396-97E6-4256-81E8-7ACBD3EDED31}" dt="2024-04-29T15:48:42.148" v="527" actId="14100"/>
          <ac:spMkLst>
            <pc:docMk/>
            <pc:sldMk cId="878795521" sldId="273"/>
            <ac:spMk id="8" creationId="{C99B4208-B883-42CC-B123-C180656617CC}"/>
          </ac:spMkLst>
        </pc:spChg>
        <pc:picChg chg="del">
          <ac:chgData name="Kantosalo Kimmo" userId="f85c920b-67ca-4520-a984-84066ec6d286" providerId="ADAL" clId="{3A5D4396-97E6-4256-81E8-7ACBD3EDED31}" dt="2024-04-29T12:56:41.950" v="424" actId="478"/>
          <ac:picMkLst>
            <pc:docMk/>
            <pc:sldMk cId="878795521" sldId="273"/>
            <ac:picMk id="3" creationId="{3AB0F948-176C-4D4F-A505-DCA957773DED}"/>
          </ac:picMkLst>
        </pc:picChg>
        <pc:picChg chg="add mod">
          <ac:chgData name="Kantosalo Kimmo" userId="f85c920b-67ca-4520-a984-84066ec6d286" providerId="ADAL" clId="{3A5D4396-97E6-4256-81E8-7ACBD3EDED31}" dt="2024-04-29T15:48:56.791" v="529" actId="1440"/>
          <ac:picMkLst>
            <pc:docMk/>
            <pc:sldMk cId="878795521" sldId="273"/>
            <ac:picMk id="9" creationId="{C5592A3B-B3F1-415A-B124-D9E13168E566}"/>
          </ac:picMkLst>
        </pc:picChg>
      </pc:sldChg>
      <pc:sldChg chg="addSp modSp add">
        <pc:chgData name="Kantosalo Kimmo" userId="f85c920b-67ca-4520-a984-84066ec6d286" providerId="ADAL" clId="{3A5D4396-97E6-4256-81E8-7ACBD3EDED31}" dt="2024-04-29T17:09:58.195" v="815" actId="1076"/>
        <pc:sldMkLst>
          <pc:docMk/>
          <pc:sldMk cId="261124544" sldId="275"/>
        </pc:sldMkLst>
        <pc:spChg chg="add mod">
          <ac:chgData name="Kantosalo Kimmo" userId="f85c920b-67ca-4520-a984-84066ec6d286" providerId="ADAL" clId="{3A5D4396-97E6-4256-81E8-7ACBD3EDED31}" dt="2024-04-29T17:09:54.346" v="814" actId="1076"/>
          <ac:spMkLst>
            <pc:docMk/>
            <pc:sldMk cId="261124544" sldId="275"/>
            <ac:spMk id="2" creationId="{2D1798E1-6DD0-4B0E-8E19-9EDA3957E379}"/>
          </ac:spMkLst>
        </pc:spChg>
        <pc:picChg chg="mod">
          <ac:chgData name="Kantosalo Kimmo" userId="f85c920b-67ca-4520-a984-84066ec6d286" providerId="ADAL" clId="{3A5D4396-97E6-4256-81E8-7ACBD3EDED31}" dt="2024-04-29T17:09:58.195" v="815" actId="1076"/>
          <ac:picMkLst>
            <pc:docMk/>
            <pc:sldMk cId="261124544" sldId="275"/>
            <ac:picMk id="3" creationId="{24198610-BF8D-4C4F-9D34-17E30C669D68}"/>
          </ac:picMkLst>
        </pc:picChg>
      </pc:sldChg>
      <pc:sldChg chg="addSp modSp add">
        <pc:chgData name="Kantosalo Kimmo" userId="f85c920b-67ca-4520-a984-84066ec6d286" providerId="ADAL" clId="{3A5D4396-97E6-4256-81E8-7ACBD3EDED31}" dt="2024-05-01T05:09:45.874" v="2008" actId="1440"/>
        <pc:sldMkLst>
          <pc:docMk/>
          <pc:sldMk cId="3414858128" sldId="276"/>
        </pc:sldMkLst>
        <pc:picChg chg="add mod">
          <ac:chgData name="Kantosalo Kimmo" userId="f85c920b-67ca-4520-a984-84066ec6d286" providerId="ADAL" clId="{3A5D4396-97E6-4256-81E8-7ACBD3EDED31}" dt="2024-05-01T05:09:45.874" v="2008" actId="1440"/>
          <ac:picMkLst>
            <pc:docMk/>
            <pc:sldMk cId="3414858128" sldId="276"/>
            <ac:picMk id="3" creationId="{C84FCB4C-0E21-43DD-BC4A-DFA8AAA584DF}"/>
          </ac:picMkLst>
        </pc:picChg>
      </pc:sldChg>
      <pc:sldChg chg="addSp modSp add">
        <pc:chgData name="Kantosalo Kimmo" userId="f85c920b-67ca-4520-a984-84066ec6d286" providerId="ADAL" clId="{3A5D4396-97E6-4256-81E8-7ACBD3EDED31}" dt="2024-04-30T07:53:06.966" v="1177" actId="1076"/>
        <pc:sldMkLst>
          <pc:docMk/>
          <pc:sldMk cId="3394038221" sldId="277"/>
        </pc:sldMkLst>
        <pc:spChg chg="mod">
          <ac:chgData name="Kantosalo Kimmo" userId="f85c920b-67ca-4520-a984-84066ec6d286" providerId="ADAL" clId="{3A5D4396-97E6-4256-81E8-7ACBD3EDED31}" dt="2024-04-30T07:51:00.918" v="1136" actId="20577"/>
          <ac:spMkLst>
            <pc:docMk/>
            <pc:sldMk cId="3394038221" sldId="277"/>
            <ac:spMk id="4" creationId="{DBC34CAF-FBC6-47D2-BFA1-5EF4232789E6}"/>
          </ac:spMkLst>
        </pc:spChg>
        <pc:spChg chg="mod">
          <ac:chgData name="Kantosalo Kimmo" userId="f85c920b-67ca-4520-a984-84066ec6d286" providerId="ADAL" clId="{3A5D4396-97E6-4256-81E8-7ACBD3EDED31}" dt="2024-04-30T07:52:28.862" v="1170" actId="6549"/>
          <ac:spMkLst>
            <pc:docMk/>
            <pc:sldMk cId="3394038221" sldId="277"/>
            <ac:spMk id="8" creationId="{C99B4208-B883-42CC-B123-C180656617CC}"/>
          </ac:spMkLst>
        </pc:spChg>
        <pc:picChg chg="add mod">
          <ac:chgData name="Kantosalo Kimmo" userId="f85c920b-67ca-4520-a984-84066ec6d286" providerId="ADAL" clId="{3A5D4396-97E6-4256-81E8-7ACBD3EDED31}" dt="2024-04-30T07:53:06.966" v="1177" actId="1076"/>
          <ac:picMkLst>
            <pc:docMk/>
            <pc:sldMk cId="3394038221" sldId="277"/>
            <ac:picMk id="3" creationId="{9D644FF9-9F17-491F-8E01-21EE4A0F7864}"/>
          </ac:picMkLst>
        </pc:picChg>
      </pc:sldChg>
      <pc:sldChg chg="addSp delSp modSp add">
        <pc:chgData name="Kantosalo Kimmo" userId="f85c920b-67ca-4520-a984-84066ec6d286" providerId="ADAL" clId="{3A5D4396-97E6-4256-81E8-7ACBD3EDED31}" dt="2024-05-01T05:34:11.593" v="2020" actId="1440"/>
        <pc:sldMkLst>
          <pc:docMk/>
          <pc:sldMk cId="3053057850" sldId="278"/>
        </pc:sldMkLst>
        <pc:spChg chg="mod">
          <ac:chgData name="Kantosalo Kimmo" userId="f85c920b-67ca-4520-a984-84066ec6d286" providerId="ADAL" clId="{3A5D4396-97E6-4256-81E8-7ACBD3EDED31}" dt="2024-04-30T07:53:57.038" v="1222" actId="6549"/>
          <ac:spMkLst>
            <pc:docMk/>
            <pc:sldMk cId="3053057850" sldId="278"/>
            <ac:spMk id="4" creationId="{DBC34CAF-FBC6-47D2-BFA1-5EF4232789E6}"/>
          </ac:spMkLst>
        </pc:spChg>
        <pc:spChg chg="mod">
          <ac:chgData name="Kantosalo Kimmo" userId="f85c920b-67ca-4520-a984-84066ec6d286" providerId="ADAL" clId="{3A5D4396-97E6-4256-81E8-7ACBD3EDED31}" dt="2024-04-30T08:00:10.155" v="1328" actId="6549"/>
          <ac:spMkLst>
            <pc:docMk/>
            <pc:sldMk cId="3053057850" sldId="278"/>
            <ac:spMk id="8" creationId="{C99B4208-B883-42CC-B123-C180656617CC}"/>
          </ac:spMkLst>
        </pc:spChg>
        <pc:picChg chg="add mod">
          <ac:chgData name="Kantosalo Kimmo" userId="f85c920b-67ca-4520-a984-84066ec6d286" providerId="ADAL" clId="{3A5D4396-97E6-4256-81E8-7ACBD3EDED31}" dt="2024-05-01T05:34:11.593" v="2020" actId="1440"/>
          <ac:picMkLst>
            <pc:docMk/>
            <pc:sldMk cId="3053057850" sldId="278"/>
            <ac:picMk id="3" creationId="{3D1381AD-B2B9-40B6-BC5A-035C2FDE3B92}"/>
          </ac:picMkLst>
        </pc:picChg>
        <pc:picChg chg="del">
          <ac:chgData name="Kantosalo Kimmo" userId="f85c920b-67ca-4520-a984-84066ec6d286" providerId="ADAL" clId="{3A5D4396-97E6-4256-81E8-7ACBD3EDED31}" dt="2024-04-30T07:57:47.833" v="1225" actId="478"/>
          <ac:picMkLst>
            <pc:docMk/>
            <pc:sldMk cId="3053057850" sldId="278"/>
            <ac:picMk id="3" creationId="{9D644FF9-9F17-491F-8E01-21EE4A0F7864}"/>
          </ac:picMkLst>
        </pc:picChg>
        <pc:picChg chg="add del mod">
          <ac:chgData name="Kantosalo Kimmo" userId="f85c920b-67ca-4520-a984-84066ec6d286" providerId="ADAL" clId="{3A5D4396-97E6-4256-81E8-7ACBD3EDED31}" dt="2024-05-01T05:34:03.017" v="2017" actId="478"/>
          <ac:picMkLst>
            <pc:docMk/>
            <pc:sldMk cId="3053057850" sldId="278"/>
            <ac:picMk id="9" creationId="{F7304C6A-6494-4694-903C-D7B4B079C296}"/>
          </ac:picMkLst>
        </pc:picChg>
      </pc:sldChg>
      <pc:sldChg chg="modSp add">
        <pc:chgData name="Kantosalo Kimmo" userId="f85c920b-67ca-4520-a984-84066ec6d286" providerId="ADAL" clId="{3A5D4396-97E6-4256-81E8-7ACBD3EDED31}" dt="2024-05-01T05:11:44.420" v="2010" actId="20577"/>
        <pc:sldMkLst>
          <pc:docMk/>
          <pc:sldMk cId="3604765639" sldId="279"/>
        </pc:sldMkLst>
        <pc:spChg chg="mod">
          <ac:chgData name="Kantosalo Kimmo" userId="f85c920b-67ca-4520-a984-84066ec6d286" providerId="ADAL" clId="{3A5D4396-97E6-4256-81E8-7ACBD3EDED31}" dt="2024-05-01T05:11:44.420" v="2010" actId="20577"/>
          <ac:spMkLst>
            <pc:docMk/>
            <pc:sldMk cId="3604765639" sldId="279"/>
            <ac:spMk id="4" creationId="{DBC34CAF-FBC6-47D2-BFA1-5EF4232789E6}"/>
          </ac:spMkLst>
        </pc:spChg>
        <pc:spChg chg="mod">
          <ac:chgData name="Kantosalo Kimmo" userId="f85c920b-67ca-4520-a984-84066ec6d286" providerId="ADAL" clId="{3A5D4396-97E6-4256-81E8-7ACBD3EDED31}" dt="2024-04-30T08:02:17.500" v="1430" actId="6549"/>
          <ac:spMkLst>
            <pc:docMk/>
            <pc:sldMk cId="3604765639" sldId="279"/>
            <ac:spMk id="8" creationId="{C99B4208-B883-42CC-B123-C180656617CC}"/>
          </ac:spMkLst>
        </pc:spChg>
      </pc:sldChg>
      <pc:sldChg chg="addSp delSp modSp add">
        <pc:chgData name="Kantosalo Kimmo" userId="f85c920b-67ca-4520-a984-84066ec6d286" providerId="ADAL" clId="{3A5D4396-97E6-4256-81E8-7ACBD3EDED31}" dt="2024-05-01T05:13:06.900" v="2014" actId="20577"/>
        <pc:sldMkLst>
          <pc:docMk/>
          <pc:sldMk cId="981484483" sldId="280"/>
        </pc:sldMkLst>
        <pc:spChg chg="mod">
          <ac:chgData name="Kantosalo Kimmo" userId="f85c920b-67ca-4520-a984-84066ec6d286" providerId="ADAL" clId="{3A5D4396-97E6-4256-81E8-7ACBD3EDED31}" dt="2024-05-01T05:13:06.900" v="2014" actId="20577"/>
          <ac:spMkLst>
            <pc:docMk/>
            <pc:sldMk cId="981484483" sldId="280"/>
            <ac:spMk id="4" creationId="{DBC34CAF-FBC6-47D2-BFA1-5EF4232789E6}"/>
          </ac:spMkLst>
        </pc:spChg>
        <pc:spChg chg="mod">
          <ac:chgData name="Kantosalo Kimmo" userId="f85c920b-67ca-4520-a984-84066ec6d286" providerId="ADAL" clId="{3A5D4396-97E6-4256-81E8-7ACBD3EDED31}" dt="2024-05-01T04:45:16.720" v="1769" actId="6549"/>
          <ac:spMkLst>
            <pc:docMk/>
            <pc:sldMk cId="981484483" sldId="280"/>
            <ac:spMk id="8" creationId="{C99B4208-B883-42CC-B123-C180656617CC}"/>
          </ac:spMkLst>
        </pc:spChg>
        <pc:picChg chg="add mod">
          <ac:chgData name="Kantosalo Kimmo" userId="f85c920b-67ca-4520-a984-84066ec6d286" providerId="ADAL" clId="{3A5D4396-97E6-4256-81E8-7ACBD3EDED31}" dt="2024-04-30T08:05:38.731" v="1475" actId="1440"/>
          <ac:picMkLst>
            <pc:docMk/>
            <pc:sldMk cId="981484483" sldId="280"/>
            <ac:picMk id="3" creationId="{D8065DC6-C880-42AA-9B98-778CC5DF8F82}"/>
          </ac:picMkLst>
        </pc:picChg>
        <pc:picChg chg="del">
          <ac:chgData name="Kantosalo Kimmo" userId="f85c920b-67ca-4520-a984-84066ec6d286" providerId="ADAL" clId="{3A5D4396-97E6-4256-81E8-7ACBD3EDED31}" dt="2024-04-30T08:05:30.355" v="1471" actId="478"/>
          <ac:picMkLst>
            <pc:docMk/>
            <pc:sldMk cId="981484483" sldId="280"/>
            <ac:picMk id="9" creationId="{F7304C6A-6494-4694-903C-D7B4B079C296}"/>
          </ac:picMkLst>
        </pc:picChg>
      </pc:sldChg>
      <pc:sldChg chg="addSp delSp modSp add">
        <pc:chgData name="Kantosalo Kimmo" userId="f85c920b-67ca-4520-a984-84066ec6d286" providerId="ADAL" clId="{3A5D4396-97E6-4256-81E8-7ACBD3EDED31}" dt="2024-05-01T05:09:10.599" v="2002" actId="14100"/>
        <pc:sldMkLst>
          <pc:docMk/>
          <pc:sldMk cId="2037704589" sldId="281"/>
        </pc:sldMkLst>
        <pc:spChg chg="mod">
          <ac:chgData name="Kantosalo Kimmo" userId="f85c920b-67ca-4520-a984-84066ec6d286" providerId="ADAL" clId="{3A5D4396-97E6-4256-81E8-7ACBD3EDED31}" dt="2024-05-01T04:47:48.297" v="1776" actId="122"/>
          <ac:spMkLst>
            <pc:docMk/>
            <pc:sldMk cId="2037704589" sldId="281"/>
            <ac:spMk id="4" creationId="{DBC34CAF-FBC6-47D2-BFA1-5EF4232789E6}"/>
          </ac:spMkLst>
        </pc:spChg>
        <pc:spChg chg="mod">
          <ac:chgData name="Kantosalo Kimmo" userId="f85c920b-67ca-4520-a984-84066ec6d286" providerId="ADAL" clId="{3A5D4396-97E6-4256-81E8-7ACBD3EDED31}" dt="2024-05-01T05:09:10.599" v="2002" actId="14100"/>
          <ac:spMkLst>
            <pc:docMk/>
            <pc:sldMk cId="2037704589" sldId="281"/>
            <ac:spMk id="8" creationId="{C99B4208-B883-42CC-B123-C180656617CC}"/>
          </ac:spMkLst>
        </pc:spChg>
        <pc:picChg chg="del">
          <ac:chgData name="Kantosalo Kimmo" userId="f85c920b-67ca-4520-a984-84066ec6d286" providerId="ADAL" clId="{3A5D4396-97E6-4256-81E8-7ACBD3EDED31}" dt="2024-05-01T04:47:53.582" v="1778" actId="478"/>
          <ac:picMkLst>
            <pc:docMk/>
            <pc:sldMk cId="2037704589" sldId="281"/>
            <ac:picMk id="3" creationId="{D8065DC6-C880-42AA-9B98-778CC5DF8F82}"/>
          </ac:picMkLst>
        </pc:picChg>
        <pc:picChg chg="add mod">
          <ac:chgData name="Kantosalo Kimmo" userId="f85c920b-67ca-4520-a984-84066ec6d286" providerId="ADAL" clId="{3A5D4396-97E6-4256-81E8-7ACBD3EDED31}" dt="2024-05-01T04:47:51.188" v="1777" actId="1076"/>
          <ac:picMkLst>
            <pc:docMk/>
            <pc:sldMk cId="2037704589" sldId="281"/>
            <ac:picMk id="9" creationId="{C5D8A78E-8C63-477C-B02F-B3C46D9FB0C1}"/>
          </ac:picMkLst>
        </pc:picChg>
      </pc:sldChg>
    </pc:docChg>
  </pc:docChgLst>
  <pc:docChgLst>
    <pc:chgData name="Kantosalo Kimmo" userId="f85c920b-67ca-4520-a984-84066ec6d286" providerId="ADAL" clId="{F1045571-8D03-4611-A6E1-90FCA726EBE9}"/>
    <pc:docChg chg="modSld">
      <pc:chgData name="Kantosalo Kimmo" userId="f85c920b-67ca-4520-a984-84066ec6d286" providerId="ADAL" clId="{F1045571-8D03-4611-A6E1-90FCA726EBE9}" dt="2024-07-28T10:46:59.008" v="15" actId="12"/>
      <pc:docMkLst>
        <pc:docMk/>
      </pc:docMkLst>
      <pc:sldChg chg="modSp">
        <pc:chgData name="Kantosalo Kimmo" userId="f85c920b-67ca-4520-a984-84066ec6d286" providerId="ADAL" clId="{F1045571-8D03-4611-A6E1-90FCA726EBE9}" dt="2024-07-28T10:42:53.679" v="2" actId="6549"/>
        <pc:sldMkLst>
          <pc:docMk/>
          <pc:sldMk cId="4145849615" sldId="257"/>
        </pc:sldMkLst>
        <pc:spChg chg="mod">
          <ac:chgData name="Kantosalo Kimmo" userId="f85c920b-67ca-4520-a984-84066ec6d286" providerId="ADAL" clId="{F1045571-8D03-4611-A6E1-90FCA726EBE9}" dt="2024-07-28T10:42:53.679" v="2" actId="6549"/>
          <ac:spMkLst>
            <pc:docMk/>
            <pc:sldMk cId="4145849615" sldId="257"/>
            <ac:spMk id="6" creationId="{238821DF-02F2-4E8D-8D8B-502BE13A536A}"/>
          </ac:spMkLst>
        </pc:spChg>
      </pc:sldChg>
      <pc:sldChg chg="modSp">
        <pc:chgData name="Kantosalo Kimmo" userId="f85c920b-67ca-4520-a984-84066ec6d286" providerId="ADAL" clId="{F1045571-8D03-4611-A6E1-90FCA726EBE9}" dt="2024-07-28T10:43:23.447" v="3" actId="1076"/>
        <pc:sldMkLst>
          <pc:docMk/>
          <pc:sldMk cId="2721935538" sldId="266"/>
        </pc:sldMkLst>
        <pc:spChg chg="mod">
          <ac:chgData name="Kantosalo Kimmo" userId="f85c920b-67ca-4520-a984-84066ec6d286" providerId="ADAL" clId="{F1045571-8D03-4611-A6E1-90FCA726EBE9}" dt="2024-07-28T10:43:23.447" v="3" actId="1076"/>
          <ac:spMkLst>
            <pc:docMk/>
            <pc:sldMk cId="2721935538" sldId="266"/>
            <ac:spMk id="7" creationId="{EDC1E60B-6B3E-4F2E-A9E7-BD14DD41A807}"/>
          </ac:spMkLst>
        </pc:spChg>
      </pc:sldChg>
      <pc:sldChg chg="modSp">
        <pc:chgData name="Kantosalo Kimmo" userId="f85c920b-67ca-4520-a984-84066ec6d286" providerId="ADAL" clId="{F1045571-8D03-4611-A6E1-90FCA726EBE9}" dt="2024-07-28T10:44:04.240" v="4" actId="12"/>
        <pc:sldMkLst>
          <pc:docMk/>
          <pc:sldMk cId="2490172667" sldId="267"/>
        </pc:sldMkLst>
        <pc:spChg chg="mod">
          <ac:chgData name="Kantosalo Kimmo" userId="f85c920b-67ca-4520-a984-84066ec6d286" providerId="ADAL" clId="{F1045571-8D03-4611-A6E1-90FCA726EBE9}" dt="2024-07-28T10:44:04.240" v="4" actId="12"/>
          <ac:spMkLst>
            <pc:docMk/>
            <pc:sldMk cId="2490172667" sldId="267"/>
            <ac:spMk id="7" creationId="{A8D197CC-E743-4058-AD64-9993724149DB}"/>
          </ac:spMkLst>
        </pc:spChg>
      </pc:sldChg>
      <pc:sldChg chg="modSp">
        <pc:chgData name="Kantosalo Kimmo" userId="f85c920b-67ca-4520-a984-84066ec6d286" providerId="ADAL" clId="{F1045571-8D03-4611-A6E1-90FCA726EBE9}" dt="2024-07-28T10:44:16.370" v="5" actId="12"/>
        <pc:sldMkLst>
          <pc:docMk/>
          <pc:sldMk cId="2099071576" sldId="268"/>
        </pc:sldMkLst>
        <pc:spChg chg="mod">
          <ac:chgData name="Kantosalo Kimmo" userId="f85c920b-67ca-4520-a984-84066ec6d286" providerId="ADAL" clId="{F1045571-8D03-4611-A6E1-90FCA726EBE9}" dt="2024-07-28T10:44:16.370" v="5" actId="12"/>
          <ac:spMkLst>
            <pc:docMk/>
            <pc:sldMk cId="2099071576" sldId="268"/>
            <ac:spMk id="2" creationId="{1DDF3A57-F05E-4A45-A6A6-FF0744408FCE}"/>
          </ac:spMkLst>
        </pc:spChg>
      </pc:sldChg>
      <pc:sldChg chg="modSp">
        <pc:chgData name="Kantosalo Kimmo" userId="f85c920b-67ca-4520-a984-84066ec6d286" providerId="ADAL" clId="{F1045571-8D03-4611-A6E1-90FCA726EBE9}" dt="2024-07-28T10:45:04.558" v="8" actId="12"/>
        <pc:sldMkLst>
          <pc:docMk/>
          <pc:sldMk cId="301466433" sldId="270"/>
        </pc:sldMkLst>
        <pc:spChg chg="mod">
          <ac:chgData name="Kantosalo Kimmo" userId="f85c920b-67ca-4520-a984-84066ec6d286" providerId="ADAL" clId="{F1045571-8D03-4611-A6E1-90FCA726EBE9}" dt="2024-07-28T10:45:04.558" v="8" actId="12"/>
          <ac:spMkLst>
            <pc:docMk/>
            <pc:sldMk cId="301466433" sldId="270"/>
            <ac:spMk id="8" creationId="{C99B4208-B883-42CC-B123-C180656617CC}"/>
          </ac:spMkLst>
        </pc:spChg>
      </pc:sldChg>
      <pc:sldChg chg="modSp">
        <pc:chgData name="Kantosalo Kimmo" userId="f85c920b-67ca-4520-a984-84066ec6d286" providerId="ADAL" clId="{F1045571-8D03-4611-A6E1-90FCA726EBE9}" dt="2024-07-28T10:44:54.496" v="7" actId="12"/>
        <pc:sldMkLst>
          <pc:docMk/>
          <pc:sldMk cId="2141706464" sldId="271"/>
        </pc:sldMkLst>
        <pc:spChg chg="mod">
          <ac:chgData name="Kantosalo Kimmo" userId="f85c920b-67ca-4520-a984-84066ec6d286" providerId="ADAL" clId="{F1045571-8D03-4611-A6E1-90FCA726EBE9}" dt="2024-07-28T10:44:54.496" v="7" actId="12"/>
          <ac:spMkLst>
            <pc:docMk/>
            <pc:sldMk cId="2141706464" sldId="271"/>
            <ac:spMk id="2" creationId="{D9A00298-D423-4736-AE0C-E576869B8554}"/>
          </ac:spMkLst>
        </pc:spChg>
      </pc:sldChg>
      <pc:sldChg chg="modSp">
        <pc:chgData name="Kantosalo Kimmo" userId="f85c920b-67ca-4520-a984-84066ec6d286" providerId="ADAL" clId="{F1045571-8D03-4611-A6E1-90FCA726EBE9}" dt="2024-07-28T10:44:39.355" v="6" actId="12"/>
        <pc:sldMkLst>
          <pc:docMk/>
          <pc:sldMk cId="197923731" sldId="272"/>
        </pc:sldMkLst>
        <pc:spChg chg="mod">
          <ac:chgData name="Kantosalo Kimmo" userId="f85c920b-67ca-4520-a984-84066ec6d286" providerId="ADAL" clId="{F1045571-8D03-4611-A6E1-90FCA726EBE9}" dt="2024-07-28T10:44:39.355" v="6" actId="12"/>
          <ac:spMkLst>
            <pc:docMk/>
            <pc:sldMk cId="197923731" sldId="272"/>
            <ac:spMk id="7" creationId="{A8D197CC-E743-4058-AD64-9993724149DB}"/>
          </ac:spMkLst>
        </pc:spChg>
      </pc:sldChg>
      <pc:sldChg chg="modSp">
        <pc:chgData name="Kantosalo Kimmo" userId="f85c920b-67ca-4520-a984-84066ec6d286" providerId="ADAL" clId="{F1045571-8D03-4611-A6E1-90FCA726EBE9}" dt="2024-07-28T10:45:19.050" v="9" actId="12"/>
        <pc:sldMkLst>
          <pc:docMk/>
          <pc:sldMk cId="878795521" sldId="273"/>
        </pc:sldMkLst>
        <pc:spChg chg="mod">
          <ac:chgData name="Kantosalo Kimmo" userId="f85c920b-67ca-4520-a984-84066ec6d286" providerId="ADAL" clId="{F1045571-8D03-4611-A6E1-90FCA726EBE9}" dt="2024-07-28T10:45:19.050" v="9" actId="12"/>
          <ac:spMkLst>
            <pc:docMk/>
            <pc:sldMk cId="878795521" sldId="273"/>
            <ac:spMk id="8" creationId="{C99B4208-B883-42CC-B123-C180656617CC}"/>
          </ac:spMkLst>
        </pc:spChg>
      </pc:sldChg>
      <pc:sldChg chg="modSp">
        <pc:chgData name="Kantosalo Kimmo" userId="f85c920b-67ca-4520-a984-84066ec6d286" providerId="ADAL" clId="{F1045571-8D03-4611-A6E1-90FCA726EBE9}" dt="2024-07-28T10:45:42.072" v="10" actId="12"/>
        <pc:sldMkLst>
          <pc:docMk/>
          <pc:sldMk cId="261124544" sldId="275"/>
        </pc:sldMkLst>
        <pc:spChg chg="mod">
          <ac:chgData name="Kantosalo Kimmo" userId="f85c920b-67ca-4520-a984-84066ec6d286" providerId="ADAL" clId="{F1045571-8D03-4611-A6E1-90FCA726EBE9}" dt="2024-07-28T10:45:42.072" v="10" actId="12"/>
          <ac:spMkLst>
            <pc:docMk/>
            <pc:sldMk cId="261124544" sldId="275"/>
            <ac:spMk id="8" creationId="{C99B4208-B883-42CC-B123-C180656617CC}"/>
          </ac:spMkLst>
        </pc:spChg>
      </pc:sldChg>
      <pc:sldChg chg="modSp">
        <pc:chgData name="Kantosalo Kimmo" userId="f85c920b-67ca-4520-a984-84066ec6d286" providerId="ADAL" clId="{F1045571-8D03-4611-A6E1-90FCA726EBE9}" dt="2024-07-28T10:45:53.202" v="11" actId="12"/>
        <pc:sldMkLst>
          <pc:docMk/>
          <pc:sldMk cId="3414858128" sldId="276"/>
        </pc:sldMkLst>
        <pc:spChg chg="mod">
          <ac:chgData name="Kantosalo Kimmo" userId="f85c920b-67ca-4520-a984-84066ec6d286" providerId="ADAL" clId="{F1045571-8D03-4611-A6E1-90FCA726EBE9}" dt="2024-07-28T10:45:53.202" v="11" actId="12"/>
          <ac:spMkLst>
            <pc:docMk/>
            <pc:sldMk cId="3414858128" sldId="276"/>
            <ac:spMk id="8" creationId="{C99B4208-B883-42CC-B123-C180656617CC}"/>
          </ac:spMkLst>
        </pc:spChg>
      </pc:sldChg>
      <pc:sldChg chg="modSp">
        <pc:chgData name="Kantosalo Kimmo" userId="f85c920b-67ca-4520-a984-84066ec6d286" providerId="ADAL" clId="{F1045571-8D03-4611-A6E1-90FCA726EBE9}" dt="2024-07-28T10:46:06.488" v="12" actId="12"/>
        <pc:sldMkLst>
          <pc:docMk/>
          <pc:sldMk cId="3394038221" sldId="277"/>
        </pc:sldMkLst>
        <pc:spChg chg="mod">
          <ac:chgData name="Kantosalo Kimmo" userId="f85c920b-67ca-4520-a984-84066ec6d286" providerId="ADAL" clId="{F1045571-8D03-4611-A6E1-90FCA726EBE9}" dt="2024-07-28T10:46:06.488" v="12" actId="12"/>
          <ac:spMkLst>
            <pc:docMk/>
            <pc:sldMk cId="3394038221" sldId="277"/>
            <ac:spMk id="8" creationId="{C99B4208-B883-42CC-B123-C180656617CC}"/>
          </ac:spMkLst>
        </pc:spChg>
      </pc:sldChg>
      <pc:sldChg chg="modSp">
        <pc:chgData name="Kantosalo Kimmo" userId="f85c920b-67ca-4520-a984-84066ec6d286" providerId="ADAL" clId="{F1045571-8D03-4611-A6E1-90FCA726EBE9}" dt="2024-07-28T10:46:25.704" v="13" actId="12"/>
        <pc:sldMkLst>
          <pc:docMk/>
          <pc:sldMk cId="3053057850" sldId="278"/>
        </pc:sldMkLst>
        <pc:spChg chg="mod">
          <ac:chgData name="Kantosalo Kimmo" userId="f85c920b-67ca-4520-a984-84066ec6d286" providerId="ADAL" clId="{F1045571-8D03-4611-A6E1-90FCA726EBE9}" dt="2024-07-28T10:46:25.704" v="13" actId="12"/>
          <ac:spMkLst>
            <pc:docMk/>
            <pc:sldMk cId="3053057850" sldId="278"/>
            <ac:spMk id="8" creationId="{C99B4208-B883-42CC-B123-C180656617CC}"/>
          </ac:spMkLst>
        </pc:spChg>
      </pc:sldChg>
      <pc:sldChg chg="modSp">
        <pc:chgData name="Kantosalo Kimmo" userId="f85c920b-67ca-4520-a984-84066ec6d286" providerId="ADAL" clId="{F1045571-8D03-4611-A6E1-90FCA726EBE9}" dt="2024-07-28T10:46:46.617" v="14" actId="12"/>
        <pc:sldMkLst>
          <pc:docMk/>
          <pc:sldMk cId="3604765639" sldId="279"/>
        </pc:sldMkLst>
        <pc:spChg chg="mod">
          <ac:chgData name="Kantosalo Kimmo" userId="f85c920b-67ca-4520-a984-84066ec6d286" providerId="ADAL" clId="{F1045571-8D03-4611-A6E1-90FCA726EBE9}" dt="2024-07-28T10:46:46.617" v="14" actId="12"/>
          <ac:spMkLst>
            <pc:docMk/>
            <pc:sldMk cId="3604765639" sldId="279"/>
            <ac:spMk id="8" creationId="{C99B4208-B883-42CC-B123-C180656617CC}"/>
          </ac:spMkLst>
        </pc:spChg>
      </pc:sldChg>
      <pc:sldChg chg="modSp">
        <pc:chgData name="Kantosalo Kimmo" userId="f85c920b-67ca-4520-a984-84066ec6d286" providerId="ADAL" clId="{F1045571-8D03-4611-A6E1-90FCA726EBE9}" dt="2024-07-28T10:46:59.008" v="15" actId="12"/>
        <pc:sldMkLst>
          <pc:docMk/>
          <pc:sldMk cId="981484483" sldId="280"/>
        </pc:sldMkLst>
        <pc:spChg chg="mod">
          <ac:chgData name="Kantosalo Kimmo" userId="f85c920b-67ca-4520-a984-84066ec6d286" providerId="ADAL" clId="{F1045571-8D03-4611-A6E1-90FCA726EBE9}" dt="2024-07-28T10:46:59.008" v="15" actId="12"/>
          <ac:spMkLst>
            <pc:docMk/>
            <pc:sldMk cId="981484483" sldId="280"/>
            <ac:spMk id="8" creationId="{C99B4208-B883-42CC-B123-C180656617CC}"/>
          </ac:spMkLst>
        </pc:spChg>
      </pc:sldChg>
    </pc:docChg>
  </pc:docChgLst>
  <pc:docChgLst>
    <pc:chgData name="Kantosalo Kimmo" userId="f85c920b-67ca-4520-a984-84066ec6d286" providerId="ADAL" clId="{F7E3A963-5531-4B6B-A746-45C19D38F899}"/>
    <pc:docChg chg="modSld">
      <pc:chgData name="Kantosalo Kimmo" userId="f85c920b-67ca-4520-a984-84066ec6d286" providerId="ADAL" clId="{F7E3A963-5531-4B6B-A746-45C19D38F899}" dt="2024-06-19T10:36:02.601" v="76" actId="207"/>
      <pc:docMkLst>
        <pc:docMk/>
      </pc:docMkLst>
      <pc:sldChg chg="addSp modSp">
        <pc:chgData name="Kantosalo Kimmo" userId="f85c920b-67ca-4520-a984-84066ec6d286" providerId="ADAL" clId="{F7E3A963-5531-4B6B-A746-45C19D38F899}" dt="2024-06-18T10:24:31.993" v="73" actId="1076"/>
        <pc:sldMkLst>
          <pc:docMk/>
          <pc:sldMk cId="4145849615" sldId="257"/>
        </pc:sldMkLst>
        <pc:spChg chg="mod">
          <ac:chgData name="Kantosalo Kimmo" userId="f85c920b-67ca-4520-a984-84066ec6d286" providerId="ADAL" clId="{F7E3A963-5531-4B6B-A746-45C19D38F899}" dt="2024-06-18T08:22:30.314" v="5" actId="255"/>
          <ac:spMkLst>
            <pc:docMk/>
            <pc:sldMk cId="4145849615" sldId="257"/>
            <ac:spMk id="4" creationId="{732986F7-164B-4D6A-BB9E-14B4226600BD}"/>
          </ac:spMkLst>
        </pc:spChg>
        <pc:spChg chg="mod">
          <ac:chgData name="Kantosalo Kimmo" userId="f85c920b-67ca-4520-a984-84066ec6d286" providerId="ADAL" clId="{F7E3A963-5531-4B6B-A746-45C19D38F899}" dt="2024-06-18T08:22:12.532" v="4" actId="255"/>
          <ac:spMkLst>
            <pc:docMk/>
            <pc:sldMk cId="4145849615" sldId="257"/>
            <ac:spMk id="6" creationId="{238821DF-02F2-4E8D-8D8B-502BE13A536A}"/>
          </ac:spMkLst>
        </pc:spChg>
        <pc:spChg chg="add mod">
          <ac:chgData name="Kantosalo Kimmo" userId="f85c920b-67ca-4520-a984-84066ec6d286" providerId="ADAL" clId="{F7E3A963-5531-4B6B-A746-45C19D38F899}" dt="2024-06-18T10:24:31.993" v="73" actId="1076"/>
          <ac:spMkLst>
            <pc:docMk/>
            <pc:sldMk cId="4145849615" sldId="257"/>
            <ac:spMk id="8" creationId="{ECFBDDF2-A77F-41B7-9B22-79E6F53216D4}"/>
          </ac:spMkLst>
        </pc:spChg>
        <pc:picChg chg="add mod">
          <ac:chgData name="Kantosalo Kimmo" userId="f85c920b-67ca-4520-a984-84066ec6d286" providerId="ADAL" clId="{F7E3A963-5531-4B6B-A746-45C19D38F899}" dt="2024-06-18T08:22:07.393" v="3" actId="1076"/>
          <ac:picMkLst>
            <pc:docMk/>
            <pc:sldMk cId="4145849615" sldId="257"/>
            <ac:picMk id="7" creationId="{297CFC11-2E5B-4B0B-AB4A-AC1C46688E37}"/>
          </ac:picMkLst>
        </pc:picChg>
      </pc:sldChg>
      <pc:sldChg chg="addSp modSp">
        <pc:chgData name="Kantosalo Kimmo" userId="f85c920b-67ca-4520-a984-84066ec6d286" providerId="ADAL" clId="{F7E3A963-5531-4B6B-A746-45C19D38F899}" dt="2024-06-19T10:36:02.601" v="76" actId="207"/>
        <pc:sldMkLst>
          <pc:docMk/>
          <pc:sldMk cId="2331300862" sldId="260"/>
        </pc:sldMkLst>
        <pc:spChg chg="add mod">
          <ac:chgData name="Kantosalo Kimmo" userId="f85c920b-67ca-4520-a984-84066ec6d286" providerId="ADAL" clId="{F7E3A963-5531-4B6B-A746-45C19D38F899}" dt="2024-06-19T10:36:02.601" v="76" actId="207"/>
          <ac:spMkLst>
            <pc:docMk/>
            <pc:sldMk cId="2331300862" sldId="260"/>
            <ac:spMk id="6" creationId="{7E57E4B4-01A5-44B8-A38D-093BCAA620BE}"/>
          </ac:spMkLst>
        </pc:spChg>
        <pc:picChg chg="mod">
          <ac:chgData name="Kantosalo Kimmo" userId="f85c920b-67ca-4520-a984-84066ec6d286" providerId="ADAL" clId="{F7E3A963-5531-4B6B-A746-45C19D38F899}" dt="2024-06-18T08:46:11.189" v="41"/>
          <ac:picMkLst>
            <pc:docMk/>
            <pc:sldMk cId="2331300862" sldId="260"/>
            <ac:picMk id="3" creationId="{5BB6AF8E-4335-4C46-BCE4-F36533CEFF5A}"/>
          </ac:picMkLst>
        </pc:picChg>
      </pc:sldChg>
      <pc:sldChg chg="modSp">
        <pc:chgData name="Kantosalo Kimmo" userId="f85c920b-67ca-4520-a984-84066ec6d286" providerId="ADAL" clId="{F7E3A963-5531-4B6B-A746-45C19D38F899}" dt="2024-06-18T08:22:47.220" v="6" actId="255"/>
        <pc:sldMkLst>
          <pc:docMk/>
          <pc:sldMk cId="2386348742" sldId="262"/>
        </pc:sldMkLst>
        <pc:spChg chg="mod">
          <ac:chgData name="Kantosalo Kimmo" userId="f85c920b-67ca-4520-a984-84066ec6d286" providerId="ADAL" clId="{F7E3A963-5531-4B6B-A746-45C19D38F899}" dt="2024-06-18T08:22:47.220" v="6" actId="255"/>
          <ac:spMkLst>
            <pc:docMk/>
            <pc:sldMk cId="2386348742" sldId="262"/>
            <ac:spMk id="2" creationId="{BF7A0B6C-E35B-4898-9076-B93ED371BD58}"/>
          </ac:spMkLst>
        </pc:spChg>
      </pc:sldChg>
      <pc:sldChg chg="modSp">
        <pc:chgData name="Kantosalo Kimmo" userId="f85c920b-67ca-4520-a984-84066ec6d286" providerId="ADAL" clId="{F7E3A963-5531-4B6B-A746-45C19D38F899}" dt="2024-06-18T08:51:43.614" v="45" actId="5793"/>
        <pc:sldMkLst>
          <pc:docMk/>
          <pc:sldMk cId="3981179316" sldId="263"/>
        </pc:sldMkLst>
        <pc:spChg chg="mod">
          <ac:chgData name="Kantosalo Kimmo" userId="f85c920b-67ca-4520-a984-84066ec6d286" providerId="ADAL" clId="{F7E3A963-5531-4B6B-A746-45C19D38F899}" dt="2024-06-18T08:51:43.614" v="45" actId="5793"/>
          <ac:spMkLst>
            <pc:docMk/>
            <pc:sldMk cId="3981179316" sldId="263"/>
            <ac:spMk id="7" creationId="{E89AF54E-FD28-4600-940A-8BDB65D8B05B}"/>
          </ac:spMkLst>
        </pc:spChg>
      </pc:sldChg>
      <pc:sldChg chg="modSp">
        <pc:chgData name="Kantosalo Kimmo" userId="f85c920b-67ca-4520-a984-84066ec6d286" providerId="ADAL" clId="{F7E3A963-5531-4B6B-A746-45C19D38F899}" dt="2024-06-18T08:41:35.262" v="40" actId="12"/>
        <pc:sldMkLst>
          <pc:docMk/>
          <pc:sldMk cId="3065727566" sldId="264"/>
        </pc:sldMkLst>
        <pc:spChg chg="mod">
          <ac:chgData name="Kantosalo Kimmo" userId="f85c920b-67ca-4520-a984-84066ec6d286" providerId="ADAL" clId="{F7E3A963-5531-4B6B-A746-45C19D38F899}" dt="2024-06-18T08:41:35.262" v="40" actId="12"/>
          <ac:spMkLst>
            <pc:docMk/>
            <pc:sldMk cId="3065727566" sldId="264"/>
            <ac:spMk id="8" creationId="{25486E80-A5FA-4C0E-9D54-CD55201EE37C}"/>
          </ac:spMkLst>
        </pc:spChg>
      </pc:sldChg>
      <pc:sldChg chg="modSp">
        <pc:chgData name="Kantosalo Kimmo" userId="f85c920b-67ca-4520-a984-84066ec6d286" providerId="ADAL" clId="{F7E3A963-5531-4B6B-A746-45C19D38F899}" dt="2024-06-18T08:23:12.829" v="9" actId="113"/>
        <pc:sldMkLst>
          <pc:docMk/>
          <pc:sldMk cId="2721935538" sldId="266"/>
        </pc:sldMkLst>
        <pc:spChg chg="mod">
          <ac:chgData name="Kantosalo Kimmo" userId="f85c920b-67ca-4520-a984-84066ec6d286" providerId="ADAL" clId="{F7E3A963-5531-4B6B-A746-45C19D38F899}" dt="2024-06-18T08:23:03.550" v="7" actId="255"/>
          <ac:spMkLst>
            <pc:docMk/>
            <pc:sldMk cId="2721935538" sldId="266"/>
            <ac:spMk id="2" creationId="{057D7CC8-5131-4E27-A37C-16ABEEA28278}"/>
          </ac:spMkLst>
        </pc:spChg>
        <pc:spChg chg="mod">
          <ac:chgData name="Kantosalo Kimmo" userId="f85c920b-67ca-4520-a984-84066ec6d286" providerId="ADAL" clId="{F7E3A963-5531-4B6B-A746-45C19D38F899}" dt="2024-06-18T08:23:12.829" v="9" actId="113"/>
          <ac:spMkLst>
            <pc:docMk/>
            <pc:sldMk cId="2721935538" sldId="266"/>
            <ac:spMk id="7" creationId="{EDC1E60B-6B3E-4F2E-A9E7-BD14DD41A807}"/>
          </ac:spMkLst>
        </pc:spChg>
      </pc:sldChg>
      <pc:sldChg chg="modSp">
        <pc:chgData name="Kantosalo Kimmo" userId="f85c920b-67ca-4520-a984-84066ec6d286" providerId="ADAL" clId="{F7E3A963-5531-4B6B-A746-45C19D38F899}" dt="2024-06-18T08:51:17.231" v="42" actId="14100"/>
        <pc:sldMkLst>
          <pc:docMk/>
          <pc:sldMk cId="2490172667" sldId="267"/>
        </pc:sldMkLst>
        <pc:spChg chg="mod">
          <ac:chgData name="Kantosalo Kimmo" userId="f85c920b-67ca-4520-a984-84066ec6d286" providerId="ADAL" clId="{F7E3A963-5531-4B6B-A746-45C19D38F899}" dt="2024-06-18T08:51:17.231" v="42" actId="14100"/>
          <ac:spMkLst>
            <pc:docMk/>
            <pc:sldMk cId="2490172667" sldId="267"/>
            <ac:spMk id="7" creationId="{A8D197CC-E743-4058-AD64-9993724149DB}"/>
          </ac:spMkLst>
        </pc:spChg>
      </pc:sldChg>
      <pc:sldChg chg="modSp">
        <pc:chgData name="Kantosalo Kimmo" userId="f85c920b-67ca-4520-a984-84066ec6d286" providerId="ADAL" clId="{F7E3A963-5531-4B6B-A746-45C19D38F899}" dt="2024-06-18T08:52:23.293" v="47" actId="1076"/>
        <pc:sldMkLst>
          <pc:docMk/>
          <pc:sldMk cId="2099071576" sldId="268"/>
        </pc:sldMkLst>
        <pc:spChg chg="mod">
          <ac:chgData name="Kantosalo Kimmo" userId="f85c920b-67ca-4520-a984-84066ec6d286" providerId="ADAL" clId="{F7E3A963-5531-4B6B-A746-45C19D38F899}" dt="2024-06-18T08:27:29.680" v="18" actId="255"/>
          <ac:spMkLst>
            <pc:docMk/>
            <pc:sldMk cId="2099071576" sldId="268"/>
            <ac:spMk id="2" creationId="{1DDF3A57-F05E-4A45-A6A6-FF0744408FCE}"/>
          </ac:spMkLst>
        </pc:spChg>
        <pc:spChg chg="mod">
          <ac:chgData name="Kantosalo Kimmo" userId="f85c920b-67ca-4520-a984-84066ec6d286" providerId="ADAL" clId="{F7E3A963-5531-4B6B-A746-45C19D38F899}" dt="2024-06-18T08:27:35.159" v="19" actId="1076"/>
          <ac:spMkLst>
            <pc:docMk/>
            <pc:sldMk cId="2099071576" sldId="268"/>
            <ac:spMk id="8" creationId="{20A31263-BFBD-4204-A88D-A6C7385B82CA}"/>
          </ac:spMkLst>
        </pc:spChg>
        <pc:spChg chg="mod">
          <ac:chgData name="Kantosalo Kimmo" userId="f85c920b-67ca-4520-a984-84066ec6d286" providerId="ADAL" clId="{F7E3A963-5531-4B6B-A746-45C19D38F899}" dt="2024-06-18T08:52:23.293" v="47" actId="1076"/>
          <ac:spMkLst>
            <pc:docMk/>
            <pc:sldMk cId="2099071576" sldId="268"/>
            <ac:spMk id="10" creationId="{27DB773C-3112-4EAD-BC95-A76D1835927E}"/>
          </ac:spMkLst>
        </pc:spChg>
        <pc:picChg chg="mod">
          <ac:chgData name="Kantosalo Kimmo" userId="f85c920b-67ca-4520-a984-84066ec6d286" providerId="ADAL" clId="{F7E3A963-5531-4B6B-A746-45C19D38F899}" dt="2024-06-18T08:52:18.082" v="46" actId="1076"/>
          <ac:picMkLst>
            <pc:docMk/>
            <pc:sldMk cId="2099071576" sldId="268"/>
            <ac:picMk id="9" creationId="{61DCFAD4-2706-4BCE-B3F6-1E20302F5D4A}"/>
          </ac:picMkLst>
        </pc:picChg>
      </pc:sldChg>
      <pc:sldChg chg="modSp">
        <pc:chgData name="Kantosalo Kimmo" userId="f85c920b-67ca-4520-a984-84066ec6d286" providerId="ADAL" clId="{F7E3A963-5531-4B6B-A746-45C19D38F899}" dt="2024-06-18T08:28:10.659" v="23" actId="1076"/>
        <pc:sldMkLst>
          <pc:docMk/>
          <pc:sldMk cId="3798809957" sldId="269"/>
        </pc:sldMkLst>
        <pc:spChg chg="mod">
          <ac:chgData name="Kantosalo Kimmo" userId="f85c920b-67ca-4520-a984-84066ec6d286" providerId="ADAL" clId="{F7E3A963-5531-4B6B-A746-45C19D38F899}" dt="2024-06-18T08:28:02.170" v="22" actId="12"/>
          <ac:spMkLst>
            <pc:docMk/>
            <pc:sldMk cId="3798809957" sldId="269"/>
            <ac:spMk id="10" creationId="{F6EA1CDD-01F0-496F-B0DE-14576ABFAB64}"/>
          </ac:spMkLst>
        </pc:spChg>
        <pc:spChg chg="mod">
          <ac:chgData name="Kantosalo Kimmo" userId="f85c920b-67ca-4520-a984-84066ec6d286" providerId="ADAL" clId="{F7E3A963-5531-4B6B-A746-45C19D38F899}" dt="2024-06-18T08:28:10.659" v="23" actId="1076"/>
          <ac:spMkLst>
            <pc:docMk/>
            <pc:sldMk cId="3798809957" sldId="269"/>
            <ac:spMk id="11" creationId="{2B4CF04C-9990-41C8-8E94-55AEEEE83DBE}"/>
          </ac:spMkLst>
        </pc:spChg>
      </pc:sldChg>
      <pc:sldChg chg="addSp">
        <pc:chgData name="Kantosalo Kimmo" userId="f85c920b-67ca-4520-a984-84066ec6d286" providerId="ADAL" clId="{F7E3A963-5531-4B6B-A746-45C19D38F899}" dt="2024-06-18T08:52:56.429" v="56"/>
        <pc:sldMkLst>
          <pc:docMk/>
          <pc:sldMk cId="301466433" sldId="270"/>
        </pc:sldMkLst>
        <pc:spChg chg="add">
          <ac:chgData name="Kantosalo Kimmo" userId="f85c920b-67ca-4520-a984-84066ec6d286" providerId="ADAL" clId="{F7E3A963-5531-4B6B-A746-45C19D38F899}" dt="2024-06-18T08:52:56.429" v="56"/>
          <ac:spMkLst>
            <pc:docMk/>
            <pc:sldMk cId="301466433" sldId="270"/>
            <ac:spMk id="9" creationId="{1CC038E8-FF12-4C4E-8E2A-041616816836}"/>
          </ac:spMkLst>
        </pc:spChg>
      </pc:sldChg>
      <pc:sldChg chg="addSp modSp">
        <pc:chgData name="Kantosalo Kimmo" userId="f85c920b-67ca-4520-a984-84066ec6d286" providerId="ADAL" clId="{F7E3A963-5531-4B6B-A746-45C19D38F899}" dt="2024-06-18T08:52:50.914" v="55" actId="20577"/>
        <pc:sldMkLst>
          <pc:docMk/>
          <pc:sldMk cId="2141706464" sldId="271"/>
        </pc:sldMkLst>
        <pc:spChg chg="mod">
          <ac:chgData name="Kantosalo Kimmo" userId="f85c920b-67ca-4520-a984-84066ec6d286" providerId="ADAL" clId="{F7E3A963-5531-4B6B-A746-45C19D38F899}" dt="2024-06-18T08:29:19.229" v="33" actId="1076"/>
          <ac:spMkLst>
            <pc:docMk/>
            <pc:sldMk cId="2141706464" sldId="271"/>
            <ac:spMk id="2" creationId="{D9A00298-D423-4736-AE0C-E576869B8554}"/>
          </ac:spMkLst>
        </pc:spChg>
        <pc:spChg chg="add mod">
          <ac:chgData name="Kantosalo Kimmo" userId="f85c920b-67ca-4520-a984-84066ec6d286" providerId="ADAL" clId="{F7E3A963-5531-4B6B-A746-45C19D38F899}" dt="2024-06-18T08:52:50.914" v="55" actId="20577"/>
          <ac:spMkLst>
            <pc:docMk/>
            <pc:sldMk cId="2141706464" sldId="271"/>
            <ac:spMk id="9" creationId="{25E64442-4371-4E4C-AFFB-AD53FCF3B2C7}"/>
          </ac:spMkLst>
        </pc:spChg>
      </pc:sldChg>
      <pc:sldChg chg="modSp">
        <pc:chgData name="Kantosalo Kimmo" userId="f85c920b-67ca-4520-a984-84066ec6d286" providerId="ADAL" clId="{F7E3A963-5531-4B6B-A746-45C19D38F899}" dt="2024-06-18T08:28:29.911" v="24" actId="12"/>
        <pc:sldMkLst>
          <pc:docMk/>
          <pc:sldMk cId="197923731" sldId="272"/>
        </pc:sldMkLst>
        <pc:spChg chg="mod">
          <ac:chgData name="Kantosalo Kimmo" userId="f85c920b-67ca-4520-a984-84066ec6d286" providerId="ADAL" clId="{F7E3A963-5531-4B6B-A746-45C19D38F899}" dt="2024-06-18T08:28:29.911" v="24" actId="12"/>
          <ac:spMkLst>
            <pc:docMk/>
            <pc:sldMk cId="197923731" sldId="272"/>
            <ac:spMk id="7" creationId="{A8D197CC-E743-4058-AD64-9993724149DB}"/>
          </ac:spMkLst>
        </pc:spChg>
      </pc:sldChg>
      <pc:sldChg chg="addSp">
        <pc:chgData name="Kantosalo Kimmo" userId="f85c920b-67ca-4520-a984-84066ec6d286" providerId="ADAL" clId="{F7E3A963-5531-4B6B-A746-45C19D38F899}" dt="2024-06-18T08:52:59.215" v="57"/>
        <pc:sldMkLst>
          <pc:docMk/>
          <pc:sldMk cId="878795521" sldId="273"/>
        </pc:sldMkLst>
        <pc:spChg chg="add">
          <ac:chgData name="Kantosalo Kimmo" userId="f85c920b-67ca-4520-a984-84066ec6d286" providerId="ADAL" clId="{F7E3A963-5531-4B6B-A746-45C19D38F899}" dt="2024-06-18T08:52:59.215" v="57"/>
          <ac:spMkLst>
            <pc:docMk/>
            <pc:sldMk cId="878795521" sldId="273"/>
            <ac:spMk id="10" creationId="{DC69AF22-9ED5-415E-B98B-49BC2A14FC21}"/>
          </ac:spMkLst>
        </pc:spChg>
      </pc:sldChg>
      <pc:sldChg chg="addSp modSp">
        <pc:chgData name="Kantosalo Kimmo" userId="f85c920b-67ca-4520-a984-84066ec6d286" providerId="ADAL" clId="{F7E3A963-5531-4B6B-A746-45C19D38F899}" dt="2024-06-18T08:53:13.579" v="61" actId="1076"/>
        <pc:sldMkLst>
          <pc:docMk/>
          <pc:sldMk cId="261124544" sldId="275"/>
        </pc:sldMkLst>
        <pc:spChg chg="mod">
          <ac:chgData name="Kantosalo Kimmo" userId="f85c920b-67ca-4520-a984-84066ec6d286" providerId="ADAL" clId="{F7E3A963-5531-4B6B-A746-45C19D38F899}" dt="2024-06-18T08:53:13.579" v="61" actId="1076"/>
          <ac:spMkLst>
            <pc:docMk/>
            <pc:sldMk cId="261124544" sldId="275"/>
            <ac:spMk id="2" creationId="{2D1798E1-6DD0-4B0E-8E19-9EDA3957E379}"/>
          </ac:spMkLst>
        </pc:spChg>
        <pc:spChg chg="add mod">
          <ac:chgData name="Kantosalo Kimmo" userId="f85c920b-67ca-4520-a984-84066ec6d286" providerId="ADAL" clId="{F7E3A963-5531-4B6B-A746-45C19D38F899}" dt="2024-06-18T08:53:11.069" v="60" actId="1076"/>
          <ac:spMkLst>
            <pc:docMk/>
            <pc:sldMk cId="261124544" sldId="275"/>
            <ac:spMk id="9" creationId="{659B8FD7-13EC-43E4-87C0-0D98E254269E}"/>
          </ac:spMkLst>
        </pc:spChg>
      </pc:sldChg>
      <pc:sldChg chg="addSp modSp">
        <pc:chgData name="Kantosalo Kimmo" userId="f85c920b-67ca-4520-a984-84066ec6d286" providerId="ADAL" clId="{F7E3A963-5531-4B6B-A746-45C19D38F899}" dt="2024-06-18T08:53:22.074" v="63" actId="1076"/>
        <pc:sldMkLst>
          <pc:docMk/>
          <pc:sldMk cId="3414858128" sldId="276"/>
        </pc:sldMkLst>
        <pc:spChg chg="add mod">
          <ac:chgData name="Kantosalo Kimmo" userId="f85c920b-67ca-4520-a984-84066ec6d286" providerId="ADAL" clId="{F7E3A963-5531-4B6B-A746-45C19D38F899}" dt="2024-06-18T08:53:22.074" v="63" actId="1076"/>
          <ac:spMkLst>
            <pc:docMk/>
            <pc:sldMk cId="3414858128" sldId="276"/>
            <ac:spMk id="9" creationId="{60D0385D-BC30-4AFA-A2E0-5E03C23AF1DC}"/>
          </ac:spMkLst>
        </pc:spChg>
      </pc:sldChg>
      <pc:sldChg chg="addSp modSp">
        <pc:chgData name="Kantosalo Kimmo" userId="f85c920b-67ca-4520-a984-84066ec6d286" providerId="ADAL" clId="{F7E3A963-5531-4B6B-A746-45C19D38F899}" dt="2024-06-18T08:53:27.859" v="65" actId="1076"/>
        <pc:sldMkLst>
          <pc:docMk/>
          <pc:sldMk cId="3394038221" sldId="277"/>
        </pc:sldMkLst>
        <pc:spChg chg="add mod">
          <ac:chgData name="Kantosalo Kimmo" userId="f85c920b-67ca-4520-a984-84066ec6d286" providerId="ADAL" clId="{F7E3A963-5531-4B6B-A746-45C19D38F899}" dt="2024-06-18T08:53:27.859" v="65" actId="1076"/>
          <ac:spMkLst>
            <pc:docMk/>
            <pc:sldMk cId="3394038221" sldId="277"/>
            <ac:spMk id="9" creationId="{0818D427-34AA-409C-9958-623693C155A1}"/>
          </ac:spMkLst>
        </pc:spChg>
      </pc:sldChg>
      <pc:sldChg chg="addSp modSp">
        <pc:chgData name="Kantosalo Kimmo" userId="f85c920b-67ca-4520-a984-84066ec6d286" providerId="ADAL" clId="{F7E3A963-5531-4B6B-A746-45C19D38F899}" dt="2024-06-18T08:53:34.440" v="67" actId="1076"/>
        <pc:sldMkLst>
          <pc:docMk/>
          <pc:sldMk cId="3053057850" sldId="278"/>
        </pc:sldMkLst>
        <pc:spChg chg="add mod">
          <ac:chgData name="Kantosalo Kimmo" userId="f85c920b-67ca-4520-a984-84066ec6d286" providerId="ADAL" clId="{F7E3A963-5531-4B6B-A746-45C19D38F899}" dt="2024-06-18T08:53:34.440" v="67" actId="1076"/>
          <ac:spMkLst>
            <pc:docMk/>
            <pc:sldMk cId="3053057850" sldId="278"/>
            <ac:spMk id="9" creationId="{EE4D4D03-C419-419E-BFF0-6BCCE2460929}"/>
          </ac:spMkLst>
        </pc:spChg>
      </pc:sldChg>
      <pc:sldChg chg="addSp modSp">
        <pc:chgData name="Kantosalo Kimmo" userId="f85c920b-67ca-4520-a984-84066ec6d286" providerId="ADAL" clId="{F7E3A963-5531-4B6B-A746-45C19D38F899}" dt="2024-06-18T08:53:52.401" v="69" actId="1076"/>
        <pc:sldMkLst>
          <pc:docMk/>
          <pc:sldMk cId="3604765639" sldId="279"/>
        </pc:sldMkLst>
        <pc:spChg chg="add mod">
          <ac:chgData name="Kantosalo Kimmo" userId="f85c920b-67ca-4520-a984-84066ec6d286" providerId="ADAL" clId="{F7E3A963-5531-4B6B-A746-45C19D38F899}" dt="2024-06-18T08:53:52.401" v="69" actId="1076"/>
          <ac:spMkLst>
            <pc:docMk/>
            <pc:sldMk cId="3604765639" sldId="279"/>
            <ac:spMk id="10" creationId="{87EC6ECC-86C2-4D48-A6CD-7B7B249E5F97}"/>
          </ac:spMkLst>
        </pc:spChg>
      </pc:sldChg>
      <pc:sldChg chg="addSp modSp">
        <pc:chgData name="Kantosalo Kimmo" userId="f85c920b-67ca-4520-a984-84066ec6d286" providerId="ADAL" clId="{F7E3A963-5531-4B6B-A746-45C19D38F899}" dt="2024-06-18T08:53:59.539" v="71" actId="1076"/>
        <pc:sldMkLst>
          <pc:docMk/>
          <pc:sldMk cId="981484483" sldId="280"/>
        </pc:sldMkLst>
        <pc:spChg chg="add mod">
          <ac:chgData name="Kantosalo Kimmo" userId="f85c920b-67ca-4520-a984-84066ec6d286" providerId="ADAL" clId="{F7E3A963-5531-4B6B-A746-45C19D38F899}" dt="2024-06-18T08:53:59.539" v="71" actId="1076"/>
          <ac:spMkLst>
            <pc:docMk/>
            <pc:sldMk cId="981484483" sldId="280"/>
            <ac:spMk id="9" creationId="{D4DB1D5A-AC87-4CC7-A501-F75F2234DF02}"/>
          </ac:spMkLst>
        </pc:spChg>
      </pc:sldChg>
      <pc:sldChg chg="modSp">
        <pc:chgData name="Kantosalo Kimmo" userId="f85c920b-67ca-4520-a984-84066ec6d286" providerId="ADAL" clId="{F7E3A963-5531-4B6B-A746-45C19D38F899}" dt="2024-06-18T08:32:55.611" v="38" actId="11"/>
        <pc:sldMkLst>
          <pc:docMk/>
          <pc:sldMk cId="2037704589" sldId="281"/>
        </pc:sldMkLst>
        <pc:spChg chg="mod">
          <ac:chgData name="Kantosalo Kimmo" userId="f85c920b-67ca-4520-a984-84066ec6d286" providerId="ADAL" clId="{F7E3A963-5531-4B6B-A746-45C19D38F899}" dt="2024-06-18T08:32:55.611" v="38" actId="11"/>
          <ac:spMkLst>
            <pc:docMk/>
            <pc:sldMk cId="2037704589" sldId="281"/>
            <ac:spMk id="8" creationId="{C99B4208-B883-42CC-B123-C180656617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F4F73-AD92-4346-B40B-E7C1395AA1FE}" type="datetimeFigureOut">
              <a:rPr lang="fi-FI" smtClean="0"/>
              <a:t>28.7.2024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F48D2-BA9D-4CC3-B17D-31D2EE59A7D8}" type="slidenum">
              <a:rPr lang="fi-FI" smtClean="0"/>
              <a:t>‹#›</a:t>
            </a:fld>
            <a:endParaRPr lang="fi-FI"/>
          </a:p>
        </p:txBody>
      </p:sp>
    </p:spTree>
    <p:extLst>
      <p:ext uri="{BB962C8B-B14F-4D97-AF65-F5344CB8AC3E}">
        <p14:creationId xmlns:p14="http://schemas.microsoft.com/office/powerpoint/2010/main" val="10434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E90F-27A0-BA77-1B2A-8A158F314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33F00408-4B82-B7C7-2110-EAE413195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D16CCC07-DC12-B416-2AEA-3D31955C65F1}"/>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1CBD6D34-D78C-C7A9-7F32-3286286AC64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756F4B0-983C-59E3-A931-A637F52309A0}"/>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63790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21C2-9144-6A86-5824-804F5B1B467D}"/>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5122732-75E5-3FBF-E4FA-83E380DAAF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8A08E4E-15FB-BBD3-E001-8CF6337C815E}"/>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1AA73170-CFF4-1B7A-1FF7-0E3FC35A38F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5912E3F-ABFA-BD75-3481-BA7FA5A16E86}"/>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34791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D5DF3-1CBB-4DA5-F9A7-1F4C443765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803150B0-6B19-7587-92B0-D213F00AD3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1B675F8-E21C-0597-2AB8-1603FD15C45D}"/>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70F27084-0F47-1FC9-C70A-E3D422681D3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A6DBBA4-38B6-90AD-2BFE-79ACCF44F0C7}"/>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179086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BFDE-12B7-24FF-782E-F1913F3DCF4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F60AFB6-66E7-E311-E2AC-FCAF584A7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5276CCB-BFE4-D40E-1322-874EFDE6DA38}"/>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649AF28F-6512-0C74-DB2D-A03D19DA5B1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D0EC037-162D-A60D-F4C4-1B1E026C93FF}"/>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8431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4130-D7E2-B7D6-8003-9D0F7F3606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607C50B-0A6D-68CD-1E32-5ABCD8F57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52A8A-3649-042E-5B40-2793C1A48A0C}"/>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022D0351-AE88-A5F0-33C4-718FA5B9ACE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DDB11CB-1632-CB72-9C4D-CFCDA83E5F11}"/>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48142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6150-F100-1D59-631A-ED8FBF8A5335}"/>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5196334D-5C07-9C4A-03F8-E648E63B3B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1F44CAA9-A02A-2DE2-BD6D-8F985EE23F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15416E91-6E50-8459-98A8-6B6DF5D41D12}"/>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E52395C8-FED5-D91F-77EC-33B96CC7BD5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45976A6-ACD6-609F-7535-9A4497062C16}"/>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414048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4722-DF54-8253-7F50-066004D17BCD}"/>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7EF68CA-E782-E3DC-862C-436307278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76CAF-0A1E-B833-5F75-CBE5A28C61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7F42956D-80D7-30A6-9B2E-53491BC29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E7C4AE-CE03-5365-8DB5-A41A4E1FC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4BEF7013-0246-5F2F-DF55-43F5EB25C020}"/>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8" name="Footer Placeholder 7">
            <a:extLst>
              <a:ext uri="{FF2B5EF4-FFF2-40B4-BE49-F238E27FC236}">
                <a16:creationId xmlns:a16="http://schemas.microsoft.com/office/drawing/2014/main" id="{E4827828-FBB1-534F-B3BD-A6DC6B6E70C7}"/>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A84E6391-055F-F548-F3CA-03B2279172BE}"/>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68936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3051-B4BA-1027-11A1-9235A819AD0E}"/>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213D1E3-11D2-D29D-6916-DA0D7A329038}"/>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4" name="Footer Placeholder 3">
            <a:extLst>
              <a:ext uri="{FF2B5EF4-FFF2-40B4-BE49-F238E27FC236}">
                <a16:creationId xmlns:a16="http://schemas.microsoft.com/office/drawing/2014/main" id="{6385DB0E-ADF2-8673-6D04-AC92098E6031}"/>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9B0FF021-EB6E-597D-071B-0359BB3E02A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219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713F7-EFD7-89FB-25D3-F19F50462FCB}"/>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3" name="Footer Placeholder 2">
            <a:extLst>
              <a:ext uri="{FF2B5EF4-FFF2-40B4-BE49-F238E27FC236}">
                <a16:creationId xmlns:a16="http://schemas.microsoft.com/office/drawing/2014/main" id="{DB9B3443-6ABD-ECD5-E681-77296DBCD98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BE8131BC-A0EA-B60B-2F23-994B3F0BF8D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194251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06C2E-BF11-BB8C-A732-C9E37E369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63947A74-3924-6E0A-3FC7-5DD8374CB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9A856A0D-21BA-01AB-19EB-E05218720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901A9-86F3-1AB3-DE8B-FE6A9FF815DA}"/>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AC92817D-1F3B-E7BD-C393-F04B3B88D0E9}"/>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4FBA209-2F5A-25F6-AD89-300633623823}"/>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423354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AD9E-C5BB-7F6D-FE5A-E2A924280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44A7D386-15B6-0392-2E2F-59113406DC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DCEC3D1F-EB62-F95A-5843-A3BC117A5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5C82F-577A-A475-D753-CD9A97A60570}"/>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CB15D2E5-9922-803F-50E4-C95580E99A4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D1416D9-3CCF-6F65-BF1A-E32EDD1E873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28036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F016-C619-7E56-DD1B-0EC3578D2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AF962609-1E36-81AB-3F20-A87844EAD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635D26D-1894-CEF7-7EE5-0CD474CEF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57479343-E95C-CA4F-A3DD-22BB408F1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78FB1D07-46D7-61F8-7C2E-81AA8166E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6F496-F350-4126-8BF8-E1489CE3ADAD}" type="slidenum">
              <a:rPr lang="fi-FI" smtClean="0"/>
              <a:t>‹#›</a:t>
            </a:fld>
            <a:endParaRPr lang="fi-FI"/>
          </a:p>
        </p:txBody>
      </p:sp>
    </p:spTree>
    <p:extLst>
      <p:ext uri="{BB962C8B-B14F-4D97-AF65-F5344CB8AC3E}">
        <p14:creationId xmlns:p14="http://schemas.microsoft.com/office/powerpoint/2010/main" val="415939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quizizz.com/embed/quiz/6630a7b3c9c9702b1522f72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6DB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66DBB4-A6C8-5899-8507-0BE5C8B7B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669" y="1220544"/>
            <a:ext cx="5509198" cy="951156"/>
          </a:xfrm>
          <a:prstGeom prst="rect">
            <a:avLst/>
          </a:prstGeom>
        </p:spPr>
      </p:pic>
      <p:sp>
        <p:nvSpPr>
          <p:cNvPr id="9" name="TextBox 8">
            <a:extLst>
              <a:ext uri="{FF2B5EF4-FFF2-40B4-BE49-F238E27FC236}">
                <a16:creationId xmlns:a16="http://schemas.microsoft.com/office/drawing/2014/main" id="{E566E91B-69F9-C52E-CA99-6C0C3BD93CAC}"/>
              </a:ext>
            </a:extLst>
          </p:cNvPr>
          <p:cNvSpPr txBox="1"/>
          <p:nvPr/>
        </p:nvSpPr>
        <p:spPr>
          <a:xfrm>
            <a:off x="2915586" y="2420873"/>
            <a:ext cx="8488559" cy="707886"/>
          </a:xfrm>
          <a:prstGeom prst="rect">
            <a:avLst/>
          </a:prstGeom>
          <a:noFill/>
        </p:spPr>
        <p:txBody>
          <a:bodyPr wrap="square" rtlCol="0">
            <a:spAutoFit/>
          </a:bodyPr>
          <a:lstStyle/>
          <a:p>
            <a:r>
              <a:rPr lang="fi-FI" sz="4000" dirty="0">
                <a:solidFill>
                  <a:schemeClr val="bg1"/>
                </a:solidFill>
              </a:rPr>
              <a:t>3.1 OPETUSMENETELMÄT</a:t>
            </a:r>
            <a:endParaRPr lang="fi-FI" sz="4000" dirty="0">
              <a:solidFill>
                <a:schemeClr val="bg1"/>
              </a:solidFill>
              <a:latin typeface="Kenyan Coffee Rg" panose="02000608020200010104" pitchFamily="2" charset="0"/>
            </a:endParaRPr>
          </a:p>
        </p:txBody>
      </p:sp>
      <p:sp>
        <p:nvSpPr>
          <p:cNvPr id="2" name="Rectangle 1">
            <a:extLst>
              <a:ext uri="{FF2B5EF4-FFF2-40B4-BE49-F238E27FC236}">
                <a16:creationId xmlns:a16="http://schemas.microsoft.com/office/drawing/2014/main" id="{4A67A94A-FB7F-401F-8E74-7ADA22EC83CC}"/>
              </a:ext>
            </a:extLst>
          </p:cNvPr>
          <p:cNvSpPr/>
          <p:nvPr/>
        </p:nvSpPr>
        <p:spPr>
          <a:xfrm>
            <a:off x="2915587" y="4085435"/>
            <a:ext cx="5727252" cy="1200329"/>
          </a:xfrm>
          <a:prstGeom prst="rect">
            <a:avLst/>
          </a:prstGeom>
        </p:spPr>
        <p:txBody>
          <a:bodyPr wrap="square">
            <a:spAutoFit/>
          </a:bodyPr>
          <a:lstStyle/>
          <a:p>
            <a:r>
              <a:rPr lang="fi-FI" sz="2400" dirty="0">
                <a:solidFill>
                  <a:prstClr val="white"/>
                </a:solidFill>
                <a:latin typeface="Kenyan Coffee Rg" panose="02000608020200010104" pitchFamily="2" charset="0"/>
              </a:rPr>
              <a:t>Urheiluvalmennuksen, liikunnan ja kuntoutuksen oppi- ja ammattikirjoja jo vuodesta 1978</a:t>
            </a:r>
            <a:endParaRPr lang="fi-FI" dirty="0"/>
          </a:p>
        </p:txBody>
      </p:sp>
    </p:spTree>
    <p:extLst>
      <p:ext uri="{BB962C8B-B14F-4D97-AF65-F5344CB8AC3E}">
        <p14:creationId xmlns:p14="http://schemas.microsoft.com/office/powerpoint/2010/main" val="84718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3600" dirty="0">
                <a:solidFill>
                  <a:srgbClr val="0070C0"/>
                </a:solidFill>
              </a:rPr>
              <a:t>PALAUTTEEN MONET MUODOT</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sp>
        <p:nvSpPr>
          <p:cNvPr id="2" name="Rectangle 1">
            <a:extLst>
              <a:ext uri="{FF2B5EF4-FFF2-40B4-BE49-F238E27FC236}">
                <a16:creationId xmlns:a16="http://schemas.microsoft.com/office/drawing/2014/main" id="{1DDF3A57-F05E-4A45-A6A6-FF0744408FCE}"/>
              </a:ext>
            </a:extLst>
          </p:cNvPr>
          <p:cNvSpPr/>
          <p:nvPr/>
        </p:nvSpPr>
        <p:spPr>
          <a:xfrm>
            <a:off x="709246" y="1556543"/>
            <a:ext cx="6096000" cy="3785652"/>
          </a:xfrm>
          <a:prstGeom prst="rect">
            <a:avLst/>
          </a:prstGeom>
        </p:spPr>
        <p:txBody>
          <a:bodyPr>
            <a:spAutoFit/>
          </a:bodyPr>
          <a:lstStyle/>
          <a:p>
            <a:r>
              <a:rPr lang="fi-FI" sz="2000" b="1" dirty="0"/>
              <a:t>Ulkoinen palaute:</a:t>
            </a:r>
          </a:p>
          <a:p>
            <a:pPr marL="285750" indent="-285750">
              <a:buClr>
                <a:srgbClr val="056DB6"/>
              </a:buClr>
              <a:buFont typeface="Wingdings" panose="05000000000000000000" pitchFamily="2" charset="2"/>
              <a:buChar char="§"/>
            </a:pPr>
            <a:r>
              <a:rPr lang="fi-FI" sz="2000" dirty="0"/>
              <a:t>Lapselle suullinen palaute on ulkoista palautetta eli palautetta, jonka hän saa ohjaajalta, parilta tai muilta harjoituksen seuraajilta suorituksestaan.</a:t>
            </a:r>
          </a:p>
          <a:p>
            <a:pPr marL="285750" indent="-285750">
              <a:buClr>
                <a:srgbClr val="056DB6"/>
              </a:buClr>
              <a:buFont typeface="Wingdings" panose="05000000000000000000" pitchFamily="2" charset="2"/>
              <a:buChar char="§"/>
            </a:pPr>
            <a:r>
              <a:rPr lang="fi-FI" sz="2000" dirty="0"/>
              <a:t>Anna huomiotasi lapselle jo silloin, kun hän onnistuu.</a:t>
            </a:r>
          </a:p>
          <a:p>
            <a:pPr marL="285750" indent="-285750">
              <a:buClr>
                <a:srgbClr val="056DB6"/>
              </a:buClr>
              <a:buFont typeface="Wingdings" panose="05000000000000000000" pitchFamily="2" charset="2"/>
              <a:buChar char="§"/>
            </a:pPr>
            <a:r>
              <a:rPr lang="fi-FI" sz="2000" dirty="0"/>
              <a:t>Äänensävyllä ja voimakkuudella on merkitystä</a:t>
            </a:r>
          </a:p>
          <a:p>
            <a:pPr marL="285750" indent="-285750">
              <a:buClr>
                <a:srgbClr val="056DB6"/>
              </a:buClr>
              <a:buFont typeface="Wingdings" panose="05000000000000000000" pitchFamily="2" charset="2"/>
              <a:buChar char="§"/>
            </a:pPr>
            <a:r>
              <a:rPr lang="fi-FI" sz="2000" dirty="0"/>
              <a:t>Ohjaajan kehon kieleen perustuva palaute  </a:t>
            </a:r>
          </a:p>
          <a:p>
            <a:pPr marL="285750" indent="-285750">
              <a:buClr>
                <a:srgbClr val="056DB6"/>
              </a:buClr>
              <a:buFont typeface="Wingdings" panose="05000000000000000000" pitchFamily="2" charset="2"/>
              <a:buChar char="§"/>
            </a:pPr>
            <a:r>
              <a:rPr lang="fi-FI" sz="2000" dirty="0"/>
              <a:t>Ulkoista palautetta ovat myös: </a:t>
            </a:r>
          </a:p>
          <a:p>
            <a:pPr marL="742950" lvl="1" indent="-285750">
              <a:buClr>
                <a:srgbClr val="056DB6"/>
              </a:buClr>
              <a:buFont typeface="Wingdings" panose="05000000000000000000" pitchFamily="2" charset="2"/>
              <a:buChar char="§"/>
            </a:pPr>
            <a:r>
              <a:rPr lang="fi-FI" sz="2000" dirty="0"/>
              <a:t>peilin kautta oman suorituksen havainnointi ja arviointi </a:t>
            </a:r>
          </a:p>
          <a:p>
            <a:pPr marL="742950" lvl="1" indent="-285750">
              <a:buClr>
                <a:srgbClr val="056DB6"/>
              </a:buClr>
              <a:buFont typeface="Wingdings" panose="05000000000000000000" pitchFamily="2" charset="2"/>
              <a:buChar char="§"/>
            </a:pPr>
            <a:r>
              <a:rPr lang="fi-FI" sz="2000" dirty="0"/>
              <a:t>oman tai ryhmän suorituksen katsominen videolta</a:t>
            </a:r>
          </a:p>
        </p:txBody>
      </p:sp>
      <p:sp>
        <p:nvSpPr>
          <p:cNvPr id="8" name="Rectangle 7">
            <a:extLst>
              <a:ext uri="{FF2B5EF4-FFF2-40B4-BE49-F238E27FC236}">
                <a16:creationId xmlns:a16="http://schemas.microsoft.com/office/drawing/2014/main" id="{20A31263-BFBD-4204-A88D-A6C7385B82CA}"/>
              </a:ext>
            </a:extLst>
          </p:cNvPr>
          <p:cNvSpPr/>
          <p:nvPr/>
        </p:nvSpPr>
        <p:spPr>
          <a:xfrm>
            <a:off x="881615" y="5552680"/>
            <a:ext cx="5319771" cy="646331"/>
          </a:xfrm>
          <a:prstGeom prst="rect">
            <a:avLst/>
          </a:prstGeom>
          <a:solidFill>
            <a:schemeClr val="bg1"/>
          </a:solidFill>
          <a:ln w="41275">
            <a:solidFill>
              <a:schemeClr val="accent1"/>
            </a:solidFill>
          </a:ln>
        </p:spPr>
        <p:txBody>
          <a:bodyPr wrap="square">
            <a:spAutoFit/>
          </a:bodyPr>
          <a:lstStyle/>
          <a:p>
            <a:r>
              <a:rPr lang="fi-FI" dirty="0"/>
              <a:t>Huomaa jokainen lapsi henkilökohtaisesti yhden harjoituksen aikana vähintään kerran!</a:t>
            </a:r>
          </a:p>
        </p:txBody>
      </p:sp>
      <p:pic>
        <p:nvPicPr>
          <p:cNvPr id="9" name="Picture 8">
            <a:extLst>
              <a:ext uri="{FF2B5EF4-FFF2-40B4-BE49-F238E27FC236}">
                <a16:creationId xmlns:a16="http://schemas.microsoft.com/office/drawing/2014/main" id="{61DCFAD4-2706-4BCE-B3F6-1E20302F5D4A}"/>
              </a:ext>
            </a:extLst>
          </p:cNvPr>
          <p:cNvPicPr>
            <a:picLocks noChangeAspect="1"/>
          </p:cNvPicPr>
          <p:nvPr/>
        </p:nvPicPr>
        <p:blipFill>
          <a:blip r:embed="rId4"/>
          <a:stretch>
            <a:fillRect/>
          </a:stretch>
        </p:blipFill>
        <p:spPr>
          <a:xfrm rot="345168">
            <a:off x="7669313" y="1264325"/>
            <a:ext cx="3757502" cy="36669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9">
            <a:extLst>
              <a:ext uri="{FF2B5EF4-FFF2-40B4-BE49-F238E27FC236}">
                <a16:creationId xmlns:a16="http://schemas.microsoft.com/office/drawing/2014/main" id="{27DB773C-3112-4EAD-BC95-A76D1835927E}"/>
              </a:ext>
            </a:extLst>
          </p:cNvPr>
          <p:cNvSpPr/>
          <p:nvPr/>
        </p:nvSpPr>
        <p:spPr>
          <a:xfrm>
            <a:off x="7576273" y="5209113"/>
            <a:ext cx="2279791" cy="246221"/>
          </a:xfrm>
          <a:prstGeom prst="rect">
            <a:avLst/>
          </a:prstGeom>
        </p:spPr>
        <p:txBody>
          <a:bodyPr wrap="none">
            <a:spAutoFit/>
          </a:bodyPr>
          <a:lstStyle/>
          <a:p>
            <a:r>
              <a:rPr lang="fi-FI" sz="1000" dirty="0"/>
              <a:t>Kuva: Susanna </a:t>
            </a:r>
            <a:r>
              <a:rPr lang="fi-FI" sz="1000" dirty="0" err="1"/>
              <a:t>Hiljander</a:t>
            </a:r>
            <a:r>
              <a:rPr lang="fi-FI" sz="1000" dirty="0"/>
              <a:t> </a:t>
            </a:r>
            <a:r>
              <a:rPr lang="fi-FI" sz="1000" dirty="0" err="1"/>
              <a:t>Photograph</a:t>
            </a:r>
            <a:endParaRPr lang="fi-FI" sz="1000" dirty="0"/>
          </a:p>
        </p:txBody>
      </p:sp>
    </p:spTree>
    <p:extLst>
      <p:ext uri="{BB962C8B-B14F-4D97-AF65-F5344CB8AC3E}">
        <p14:creationId xmlns:p14="http://schemas.microsoft.com/office/powerpoint/2010/main" val="209907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sp>
        <p:nvSpPr>
          <p:cNvPr id="9" name="Title 1">
            <a:extLst>
              <a:ext uri="{FF2B5EF4-FFF2-40B4-BE49-F238E27FC236}">
                <a16:creationId xmlns:a16="http://schemas.microsoft.com/office/drawing/2014/main" id="{8CE73183-FE5F-4AC5-BCF3-F71A7A9B8E96}"/>
              </a:ext>
            </a:extLst>
          </p:cNvPr>
          <p:cNvSpPr>
            <a:spLocks noGrp="1"/>
          </p:cNvSpPr>
          <p:nvPr>
            <p:ph type="title"/>
          </p:nvPr>
        </p:nvSpPr>
        <p:spPr>
          <a:xfrm>
            <a:off x="638175" y="331788"/>
            <a:ext cx="11125200" cy="1223962"/>
          </a:xfrm>
        </p:spPr>
        <p:txBody>
          <a:bodyPr>
            <a:normAutofit/>
          </a:bodyPr>
          <a:lstStyle/>
          <a:p>
            <a:r>
              <a:rPr lang="fi-FI" sz="4000" dirty="0">
                <a:solidFill>
                  <a:srgbClr val="0070C0"/>
                </a:solidFill>
              </a:rPr>
              <a:t>PALAUTTEEN MONET MUODOT</a:t>
            </a:r>
          </a:p>
        </p:txBody>
      </p:sp>
      <p:sp>
        <p:nvSpPr>
          <p:cNvPr id="10" name="Content Placeholder 2">
            <a:extLst>
              <a:ext uri="{FF2B5EF4-FFF2-40B4-BE49-F238E27FC236}">
                <a16:creationId xmlns:a16="http://schemas.microsoft.com/office/drawing/2014/main" id="{F6EA1CDD-01F0-496F-B0DE-14576ABFAB64}"/>
              </a:ext>
            </a:extLst>
          </p:cNvPr>
          <p:cNvSpPr txBox="1">
            <a:spLocks/>
          </p:cNvSpPr>
          <p:nvPr/>
        </p:nvSpPr>
        <p:spPr>
          <a:xfrm>
            <a:off x="550862" y="1491884"/>
            <a:ext cx="5789646" cy="381394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t>Sisäinen palaute:</a:t>
            </a:r>
          </a:p>
          <a:p>
            <a:pPr>
              <a:buFont typeface="Wingdings" panose="05000000000000000000" pitchFamily="2" charset="2"/>
              <a:buChar char="§"/>
            </a:pPr>
            <a:r>
              <a:rPr lang="fi-FI" dirty="0"/>
              <a:t>Taidon oppimisen kannalta sisäisen palautteen rooli kasvaa oman liikunnanharrastamisen ja urheilemisen myötä. </a:t>
            </a:r>
          </a:p>
          <a:p>
            <a:pPr>
              <a:buFont typeface="Wingdings" panose="05000000000000000000" pitchFamily="2" charset="2"/>
              <a:buChar char="§"/>
            </a:pPr>
            <a:r>
              <a:rPr lang="fi-FI" dirty="0"/>
              <a:t>Ohjaa vähitellen kuuntelemaan oman kehon viestejä ja auta tunnistamaan niitä.</a:t>
            </a:r>
          </a:p>
          <a:p>
            <a:pPr marL="0" indent="0">
              <a:buFont typeface="Arial" panose="020B0604020202020204" pitchFamily="34" charset="0"/>
              <a:buNone/>
            </a:pPr>
            <a:r>
              <a:rPr lang="fi-FI" dirty="0"/>
              <a:t>Oppimista edistäviä kehon sisäisiä palautteita ovat esimerkiksi:</a:t>
            </a:r>
          </a:p>
          <a:p>
            <a:pPr>
              <a:buFont typeface="Wingdings" panose="05000000000000000000" pitchFamily="2" charset="2"/>
              <a:buChar char="§"/>
            </a:pPr>
            <a:r>
              <a:rPr lang="fi-FI" b="1" dirty="0"/>
              <a:t>Tasapainoaistimukset: </a:t>
            </a:r>
            <a:r>
              <a:rPr lang="fi-FI" dirty="0"/>
              <a:t>Millä asennon tai liikkeen muutoksella tasapainon onnistuu pitämään yllä?</a:t>
            </a:r>
          </a:p>
          <a:p>
            <a:pPr>
              <a:buFont typeface="Wingdings" panose="05000000000000000000" pitchFamily="2" charset="2"/>
              <a:buChar char="§"/>
            </a:pPr>
            <a:r>
              <a:rPr lang="fi-FI" b="1" dirty="0"/>
              <a:t>Lihasaistimukset:</a:t>
            </a:r>
            <a:r>
              <a:rPr lang="fi-FI" dirty="0"/>
              <a:t> kertovat lihasten jännityksen ja rentouden asteesta</a:t>
            </a:r>
          </a:p>
          <a:p>
            <a:pPr>
              <a:buFont typeface="Wingdings" panose="05000000000000000000" pitchFamily="2" charset="2"/>
              <a:buChar char="§"/>
            </a:pPr>
            <a:endParaRPr lang="fi-FI" dirty="0"/>
          </a:p>
          <a:p>
            <a:endParaRPr lang="fi-FI" dirty="0"/>
          </a:p>
        </p:txBody>
      </p:sp>
      <p:sp>
        <p:nvSpPr>
          <p:cNvPr id="11" name="Rectangle 10">
            <a:extLst>
              <a:ext uri="{FF2B5EF4-FFF2-40B4-BE49-F238E27FC236}">
                <a16:creationId xmlns:a16="http://schemas.microsoft.com/office/drawing/2014/main" id="{2B4CF04C-9990-41C8-8E94-55AEEEE83DBE}"/>
              </a:ext>
            </a:extLst>
          </p:cNvPr>
          <p:cNvSpPr/>
          <p:nvPr/>
        </p:nvSpPr>
        <p:spPr>
          <a:xfrm>
            <a:off x="638175" y="5572040"/>
            <a:ext cx="5319771" cy="646331"/>
          </a:xfrm>
          <a:prstGeom prst="rect">
            <a:avLst/>
          </a:prstGeom>
          <a:solidFill>
            <a:schemeClr val="bg1"/>
          </a:solidFill>
          <a:ln w="41275">
            <a:solidFill>
              <a:schemeClr val="accent1"/>
            </a:solidFill>
          </a:ln>
        </p:spPr>
        <p:txBody>
          <a:bodyPr wrap="square">
            <a:spAutoFit/>
          </a:bodyPr>
          <a:lstStyle/>
          <a:p>
            <a:r>
              <a:rPr lang="fi-FI" dirty="0"/>
              <a:t>Huomaa jokainen lapsi henkilökohtaisesti yhden harjoituksen aikana vähintään kerran!</a:t>
            </a:r>
          </a:p>
        </p:txBody>
      </p:sp>
      <p:pic>
        <p:nvPicPr>
          <p:cNvPr id="3" name="Picture 2">
            <a:extLst>
              <a:ext uri="{FF2B5EF4-FFF2-40B4-BE49-F238E27FC236}">
                <a16:creationId xmlns:a16="http://schemas.microsoft.com/office/drawing/2014/main" id="{E3F50B49-A1C5-4317-8624-5FEBDB8B6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4138" y="1607532"/>
            <a:ext cx="3613639" cy="36136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id="{6536295F-97AA-4614-88CA-BD51BE86BDED}"/>
              </a:ext>
            </a:extLst>
          </p:cNvPr>
          <p:cNvSpPr txBox="1"/>
          <p:nvPr/>
        </p:nvSpPr>
        <p:spPr>
          <a:xfrm>
            <a:off x="8036941" y="5464984"/>
            <a:ext cx="1124860" cy="307777"/>
          </a:xfrm>
          <a:prstGeom prst="rect">
            <a:avLst/>
          </a:prstGeom>
          <a:noFill/>
        </p:spPr>
        <p:txBody>
          <a:bodyPr wrap="none" rtlCol="0">
            <a:spAutoFit/>
          </a:bodyPr>
          <a:lstStyle/>
          <a:p>
            <a:r>
              <a:rPr lang="fi-FI" sz="1400" dirty="0"/>
              <a:t>Adobe </a:t>
            </a:r>
            <a:r>
              <a:rPr lang="fi-FI" sz="1400" dirty="0" err="1"/>
              <a:t>firefly</a:t>
            </a:r>
            <a:endParaRPr lang="fi-FI" sz="1400" dirty="0"/>
          </a:p>
        </p:txBody>
      </p:sp>
    </p:spTree>
    <p:extLst>
      <p:ext uri="{BB962C8B-B14F-4D97-AF65-F5344CB8AC3E}">
        <p14:creationId xmlns:p14="http://schemas.microsoft.com/office/powerpoint/2010/main" val="379880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4000" dirty="0">
                <a:solidFill>
                  <a:srgbClr val="0070C0"/>
                </a:solidFill>
              </a:rPr>
              <a:t>OHJAAJA OPETUSTYYLIEN KIRJON KÄYTTÄJÄNÄ </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9498746"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400" dirty="0"/>
              <a:t>Opetustyylien kirjo (</a:t>
            </a:r>
            <a:r>
              <a:rPr lang="fi-FI" sz="2400" dirty="0" err="1"/>
              <a:t>Spectrum</a:t>
            </a:r>
            <a:r>
              <a:rPr lang="fi-FI" sz="2400" dirty="0"/>
              <a:t> of </a:t>
            </a:r>
            <a:r>
              <a:rPr lang="fi-FI" sz="2400" dirty="0" err="1"/>
              <a:t>teaching</a:t>
            </a:r>
            <a:r>
              <a:rPr lang="fi-FI" sz="2400" dirty="0"/>
              <a:t> </a:t>
            </a:r>
            <a:r>
              <a:rPr lang="fi-FI" sz="2400" dirty="0" err="1"/>
              <a:t>styles</a:t>
            </a:r>
            <a:r>
              <a:rPr lang="fi-FI" sz="2400" dirty="0"/>
              <a:t>; </a:t>
            </a:r>
            <a:r>
              <a:rPr lang="fi-FI" sz="2400" dirty="0" err="1"/>
              <a:t>Mosston</a:t>
            </a:r>
            <a:r>
              <a:rPr lang="fi-FI" sz="2400" dirty="0"/>
              <a:t> &amp; </a:t>
            </a:r>
            <a:r>
              <a:rPr lang="fi-FI" sz="2400" dirty="0" err="1"/>
              <a:t>Ashworth</a:t>
            </a:r>
            <a:r>
              <a:rPr lang="fi-FI" sz="2400" dirty="0"/>
              <a:t> 2008) on liikunnanopetukseen kehitetty työkalu</a:t>
            </a:r>
          </a:p>
          <a:p>
            <a:pPr>
              <a:buClr>
                <a:srgbClr val="056DB6"/>
              </a:buClr>
              <a:buFont typeface="Wingdings" panose="05000000000000000000" pitchFamily="2" charset="2"/>
              <a:buChar char="§"/>
            </a:pPr>
            <a:r>
              <a:rPr lang="fi-FI" sz="2400" dirty="0"/>
              <a:t>Sopii erinomaisesti myös ohjaajien ja valmentajien käyttöön. </a:t>
            </a:r>
          </a:p>
          <a:p>
            <a:pPr>
              <a:buClr>
                <a:srgbClr val="056DB6"/>
              </a:buClr>
              <a:buFont typeface="Wingdings" panose="05000000000000000000" pitchFamily="2" charset="2"/>
              <a:buChar char="§"/>
            </a:pPr>
            <a:r>
              <a:rPr lang="fi-FI" sz="2400" dirty="0"/>
              <a:t>Opetustyylien kirjo etenee hyvin kontrolloidusta aikuisen johtamasta toiminnasta (opetustyylit A–C) antamalla vähitellen lapselle/urheilijalle enemmän mahdollisuuksia muuntaa omaa toimintaansa oman arviointinsa eli itsereflektion perusteella (opetustyylit D ja E). </a:t>
            </a:r>
          </a:p>
          <a:p>
            <a:pPr>
              <a:buClr>
                <a:srgbClr val="056DB6"/>
              </a:buClr>
              <a:buFont typeface="Wingdings" panose="05000000000000000000" pitchFamily="2" charset="2"/>
              <a:buChar char="§"/>
            </a:pPr>
            <a:r>
              <a:rPr lang="fi-FI" sz="2400" dirty="0"/>
              <a:t>Opetustyylien spektrissä tyylissä F ja siitä eteenpäin (opetustyylit F–K) hyödynnetään lapsen omaa ajattelua, oivaltamista ja luovuutta. </a:t>
            </a:r>
          </a:p>
          <a:p>
            <a:pPr>
              <a:buClr>
                <a:srgbClr val="056DB6"/>
              </a:buClr>
              <a:buFont typeface="Wingdings" panose="05000000000000000000" pitchFamily="2" charset="2"/>
              <a:buChar char="§"/>
            </a:pPr>
            <a:r>
              <a:rPr lang="fi-FI" sz="2400" dirty="0"/>
              <a:t>Kirjon loppupään ohjaamisen tapoja käyttävä ohjaaja/valmentaja toimii lapsi- ja urheilijalähtöisesti. </a:t>
            </a:r>
          </a:p>
        </p:txBody>
      </p:sp>
      <p:sp>
        <p:nvSpPr>
          <p:cNvPr id="8" name="Content Placeholder 2">
            <a:extLst>
              <a:ext uri="{FF2B5EF4-FFF2-40B4-BE49-F238E27FC236}">
                <a16:creationId xmlns:a16="http://schemas.microsoft.com/office/drawing/2014/main" id="{591368C1-F935-4BED-8122-9481E32C5B97}"/>
              </a:ext>
            </a:extLst>
          </p:cNvPr>
          <p:cNvSpPr txBox="1">
            <a:spLocks/>
          </p:cNvSpPr>
          <p:nvPr/>
        </p:nvSpPr>
        <p:spPr>
          <a:xfrm>
            <a:off x="515937" y="1270821"/>
            <a:ext cx="5789646" cy="3813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dirty="0"/>
          </a:p>
        </p:txBody>
      </p:sp>
    </p:spTree>
    <p:extLst>
      <p:ext uri="{BB962C8B-B14F-4D97-AF65-F5344CB8AC3E}">
        <p14:creationId xmlns:p14="http://schemas.microsoft.com/office/powerpoint/2010/main" val="197923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4000" dirty="0">
                <a:solidFill>
                  <a:srgbClr val="0070C0"/>
                </a:solidFill>
              </a:rPr>
              <a:t>A Komentotyyli</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sp>
        <p:nvSpPr>
          <p:cNvPr id="2" name="Rectangle 1">
            <a:extLst>
              <a:ext uri="{FF2B5EF4-FFF2-40B4-BE49-F238E27FC236}">
                <a16:creationId xmlns:a16="http://schemas.microsoft.com/office/drawing/2014/main" id="{D9A00298-D423-4736-AE0C-E576869B8554}"/>
              </a:ext>
            </a:extLst>
          </p:cNvPr>
          <p:cNvSpPr/>
          <p:nvPr/>
        </p:nvSpPr>
        <p:spPr>
          <a:xfrm>
            <a:off x="816553" y="1632561"/>
            <a:ext cx="5997485" cy="4832092"/>
          </a:xfrm>
          <a:prstGeom prst="rect">
            <a:avLst/>
          </a:prstGeom>
        </p:spPr>
        <p:txBody>
          <a:bodyPr wrap="square">
            <a:spAutoFit/>
          </a:bodyPr>
          <a:lstStyle/>
          <a:p>
            <a:pPr marL="285750" indent="-285750">
              <a:buClr>
                <a:srgbClr val="056DB6"/>
              </a:buClr>
              <a:buFont typeface="Wingdings" panose="05000000000000000000" pitchFamily="2" charset="2"/>
              <a:buChar char="§"/>
            </a:pPr>
            <a:r>
              <a:rPr lang="fi-FI" sz="2200" dirty="0"/>
              <a:t>Komentotyylissä ohjaaja ohjaa koko ryhmän tekemään samaa tehtävää samanaikaisesti. </a:t>
            </a:r>
          </a:p>
          <a:p>
            <a:pPr marL="285750" indent="-285750">
              <a:buClr>
                <a:srgbClr val="056DB6"/>
              </a:buClr>
              <a:buFont typeface="Wingdings" panose="05000000000000000000" pitchFamily="2" charset="2"/>
              <a:buChar char="§"/>
            </a:pPr>
            <a:r>
              <a:rPr lang="fi-FI" sz="2200" dirty="0"/>
              <a:t>Ohjaaja antaa ohjeet ja lapset tekevät. </a:t>
            </a:r>
          </a:p>
          <a:p>
            <a:pPr marL="285750" indent="-285750">
              <a:buClr>
                <a:srgbClr val="056DB6"/>
              </a:buClr>
              <a:buFont typeface="Wingdings" panose="05000000000000000000" pitchFamily="2" charset="2"/>
              <a:buChar char="§"/>
            </a:pPr>
            <a:r>
              <a:rPr lang="fi-FI" sz="2200" dirty="0"/>
              <a:t>Tällainen ohjaamisen tapa soveltuu hyvin tilanteeseen, jossa ohjaaja ei vielä tunne lapsia ja koko ryhmän kanssa opetellaan toimimaan yhdessä yhteisten periaatteiden mukaisesti. </a:t>
            </a:r>
          </a:p>
          <a:p>
            <a:pPr marL="285750" indent="-285750">
              <a:buClr>
                <a:srgbClr val="056DB6"/>
              </a:buClr>
              <a:buFont typeface="Wingdings" panose="05000000000000000000" pitchFamily="2" charset="2"/>
              <a:buChar char="§"/>
            </a:pPr>
            <a:r>
              <a:rPr lang="fi-FI" sz="2200" dirty="0"/>
              <a:t>Komentotyyli sopii myös tilanteeseen, jossa ryhmäkoko on suuri. </a:t>
            </a:r>
          </a:p>
          <a:p>
            <a:pPr marL="285750" indent="-285750">
              <a:buClr>
                <a:srgbClr val="056DB6"/>
              </a:buClr>
              <a:buFont typeface="Wingdings" panose="05000000000000000000" pitchFamily="2" charset="2"/>
              <a:buChar char="§"/>
            </a:pPr>
            <a:r>
              <a:rPr lang="fi-FI" sz="2200" dirty="0"/>
              <a:t>Komentotyylinen ohjaaminen varmistaa tilanteen turvallisuuden. </a:t>
            </a:r>
          </a:p>
          <a:p>
            <a:pPr marL="285750" indent="-285750">
              <a:buClr>
                <a:srgbClr val="056DB6"/>
              </a:buClr>
              <a:buFont typeface="Wingdings" panose="05000000000000000000" pitchFamily="2" charset="2"/>
              <a:buChar char="§"/>
            </a:pPr>
            <a:r>
              <a:rPr lang="fi-FI" sz="2200" dirty="0"/>
              <a:t>Komentotyylin runsas käyttö johtaa siihen, että lapset eivät saa tuotua omia ehdotuksia näkyviin.</a:t>
            </a:r>
          </a:p>
        </p:txBody>
      </p:sp>
      <p:pic>
        <p:nvPicPr>
          <p:cNvPr id="8" name="Picture 7">
            <a:extLst>
              <a:ext uri="{FF2B5EF4-FFF2-40B4-BE49-F238E27FC236}">
                <a16:creationId xmlns:a16="http://schemas.microsoft.com/office/drawing/2014/main" id="{1E700A99-AFFC-412C-B708-049F7139F4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4419" y="1697220"/>
            <a:ext cx="3892574" cy="38925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25E64442-4371-4E4C-AFFB-AD53FCF3B2C7}"/>
              </a:ext>
            </a:extLst>
          </p:cNvPr>
          <p:cNvSpPr txBox="1"/>
          <p:nvPr/>
        </p:nvSpPr>
        <p:spPr>
          <a:xfrm>
            <a:off x="7925181" y="5989456"/>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141706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4000" dirty="0">
                <a:solidFill>
                  <a:srgbClr val="0070C0"/>
                </a:solidFill>
              </a:rPr>
              <a:t>B Harjoitustyyli</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pic>
        <p:nvPicPr>
          <p:cNvPr id="3" name="Picture 2">
            <a:extLst>
              <a:ext uri="{FF2B5EF4-FFF2-40B4-BE49-F238E27FC236}">
                <a16:creationId xmlns:a16="http://schemas.microsoft.com/office/drawing/2014/main" id="{3AB0F948-176C-4D4F-A505-DCA957773D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430" y="1955922"/>
            <a:ext cx="3774832" cy="37748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a:extLst>
              <a:ext uri="{FF2B5EF4-FFF2-40B4-BE49-F238E27FC236}">
                <a16:creationId xmlns:a16="http://schemas.microsoft.com/office/drawing/2014/main" id="{C99B4208-B883-42CC-B123-C180656617CC}"/>
              </a:ext>
            </a:extLst>
          </p:cNvPr>
          <p:cNvSpPr/>
          <p:nvPr/>
        </p:nvSpPr>
        <p:spPr>
          <a:xfrm>
            <a:off x="1113631" y="1773238"/>
            <a:ext cx="6096000" cy="4154984"/>
          </a:xfrm>
          <a:prstGeom prst="rect">
            <a:avLst/>
          </a:prstGeom>
        </p:spPr>
        <p:txBody>
          <a:bodyPr>
            <a:spAutoFit/>
          </a:bodyPr>
          <a:lstStyle/>
          <a:p>
            <a:pPr marL="285750" indent="-285750">
              <a:buClr>
                <a:srgbClr val="056DB6"/>
              </a:buClr>
              <a:buFont typeface="Wingdings" panose="05000000000000000000" pitchFamily="2" charset="2"/>
              <a:buChar char="§"/>
            </a:pPr>
            <a:r>
              <a:rPr lang="fi-FI" sz="2400" dirty="0"/>
              <a:t>Lapset harjoittelevat annettua tehtävää omaan tahtiin. </a:t>
            </a:r>
          </a:p>
          <a:p>
            <a:pPr marL="285750" indent="-285750">
              <a:buClr>
                <a:srgbClr val="056DB6"/>
              </a:buClr>
              <a:buFont typeface="Wingdings" panose="05000000000000000000" pitchFamily="2" charset="2"/>
              <a:buChar char="§"/>
            </a:pPr>
            <a:r>
              <a:rPr lang="fi-FI" sz="2400" dirty="0"/>
              <a:t>Sopii hyvin tilanteisiin, joissa ohjaaja tuntee lapset ja tietää, että he osaavat toimia annettujen ohjeiden mukaisesti. </a:t>
            </a:r>
          </a:p>
          <a:p>
            <a:pPr marL="285750" indent="-285750">
              <a:buClr>
                <a:srgbClr val="056DB6"/>
              </a:buClr>
              <a:buFont typeface="Wingdings" panose="05000000000000000000" pitchFamily="2" charset="2"/>
              <a:buChar char="§"/>
            </a:pPr>
            <a:r>
              <a:rPr lang="fi-FI" sz="2400" dirty="0"/>
              <a:t>Harjoitustyylillä ohjatessa ohjaajalla on komentotyyliä enemmän mahdollisuuksia antaa lapsille yksilöllistä ohjausta ja palautetta. </a:t>
            </a:r>
          </a:p>
          <a:p>
            <a:pPr marL="285750" indent="-285750">
              <a:buClr>
                <a:srgbClr val="056DB6"/>
              </a:buClr>
              <a:buFont typeface="Wingdings" panose="05000000000000000000" pitchFamily="2" charset="2"/>
              <a:buChar char="§"/>
            </a:pPr>
            <a:r>
              <a:rPr lang="fi-FI" sz="2400" dirty="0"/>
              <a:t>Se motivoi lapsia harjoittelemaan ja keskittymään tehtävään.</a:t>
            </a:r>
          </a:p>
        </p:txBody>
      </p:sp>
      <p:sp>
        <p:nvSpPr>
          <p:cNvPr id="9" name="TextBox 8">
            <a:extLst>
              <a:ext uri="{FF2B5EF4-FFF2-40B4-BE49-F238E27FC236}">
                <a16:creationId xmlns:a16="http://schemas.microsoft.com/office/drawing/2014/main" id="{1CC038E8-FF12-4C4E-8E2A-041616816836}"/>
              </a:ext>
            </a:extLst>
          </p:cNvPr>
          <p:cNvSpPr txBox="1"/>
          <p:nvPr/>
        </p:nvSpPr>
        <p:spPr>
          <a:xfrm>
            <a:off x="7925181" y="5989456"/>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30146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4000" dirty="0">
                <a:solidFill>
                  <a:srgbClr val="0070C0"/>
                </a:solidFill>
              </a:rPr>
              <a:t>C vuorovaikutustyyli eli pariohjaus</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sp>
        <p:nvSpPr>
          <p:cNvPr id="8" name="Rectangle 7">
            <a:extLst>
              <a:ext uri="{FF2B5EF4-FFF2-40B4-BE49-F238E27FC236}">
                <a16:creationId xmlns:a16="http://schemas.microsoft.com/office/drawing/2014/main" id="{C99B4208-B883-42CC-B123-C180656617CC}"/>
              </a:ext>
            </a:extLst>
          </p:cNvPr>
          <p:cNvSpPr/>
          <p:nvPr/>
        </p:nvSpPr>
        <p:spPr>
          <a:xfrm>
            <a:off x="710807" y="1809835"/>
            <a:ext cx="6888873" cy="4154984"/>
          </a:xfrm>
          <a:prstGeom prst="rect">
            <a:avLst/>
          </a:prstGeom>
        </p:spPr>
        <p:txBody>
          <a:bodyPr wrap="square">
            <a:spAutoFit/>
          </a:bodyPr>
          <a:lstStyle/>
          <a:p>
            <a:pPr marL="285750" indent="-285750">
              <a:buClr>
                <a:srgbClr val="056DB6"/>
              </a:buClr>
              <a:buFont typeface="Wingdings" panose="05000000000000000000" pitchFamily="2" charset="2"/>
              <a:buChar char="§"/>
            </a:pPr>
            <a:r>
              <a:rPr lang="fi-FI" sz="2400" dirty="0"/>
              <a:t>Vuorovaikutustyylinen ohjaamisen tapa mahdollistaa paripalautteen hyödyntämisen. </a:t>
            </a:r>
          </a:p>
          <a:p>
            <a:pPr marL="285750" indent="-285750">
              <a:buClr>
                <a:srgbClr val="056DB6"/>
              </a:buClr>
              <a:buFont typeface="Wingdings" panose="05000000000000000000" pitchFamily="2" charset="2"/>
              <a:buChar char="§"/>
            </a:pPr>
            <a:r>
              <a:rPr lang="fi-FI" sz="2400" dirty="0"/>
              <a:t>Vuorovaikutustyylissä ohjaaja antaa pareille tehtävän, jossa toinen parista harjoittelee tehtävää ja toinen havainnoi ja arvioi suoritusta, sekä antaa palautetta ohjaajalta saatujen kriteerien perusteella. </a:t>
            </a:r>
          </a:p>
          <a:p>
            <a:pPr marL="285750" indent="-285750">
              <a:buClr>
                <a:srgbClr val="056DB6"/>
              </a:buClr>
              <a:buFont typeface="Wingdings" panose="05000000000000000000" pitchFamily="2" charset="2"/>
              <a:buChar char="§"/>
            </a:pPr>
            <a:r>
              <a:rPr lang="fi-FI" sz="2400" dirty="0"/>
              <a:t>Ohjaajan tulee ennen harjoitusta miettiä havainnoitavat asiat ja kriteerit tarkkaan etukäteen. </a:t>
            </a:r>
          </a:p>
          <a:p>
            <a:pPr marL="285750" indent="-285750">
              <a:buClr>
                <a:srgbClr val="056DB6"/>
              </a:buClr>
              <a:buFont typeface="Wingdings" panose="05000000000000000000" pitchFamily="2" charset="2"/>
              <a:buChar char="§"/>
            </a:pPr>
            <a:r>
              <a:rPr lang="fi-FI" sz="2400" dirty="0"/>
              <a:t>Sopiva määrä havainnoitavia asioita on enimmillään 2–3.</a:t>
            </a:r>
          </a:p>
        </p:txBody>
      </p:sp>
      <p:pic>
        <p:nvPicPr>
          <p:cNvPr id="9" name="Picture 8">
            <a:extLst>
              <a:ext uri="{FF2B5EF4-FFF2-40B4-BE49-F238E27FC236}">
                <a16:creationId xmlns:a16="http://schemas.microsoft.com/office/drawing/2014/main" id="{C5592A3B-B3F1-415A-B124-D9E13168E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7709" y="2126139"/>
            <a:ext cx="3153044" cy="31530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a:extLst>
              <a:ext uri="{FF2B5EF4-FFF2-40B4-BE49-F238E27FC236}">
                <a16:creationId xmlns:a16="http://schemas.microsoft.com/office/drawing/2014/main" id="{DC69AF22-9ED5-415E-B98B-49BC2A14FC21}"/>
              </a:ext>
            </a:extLst>
          </p:cNvPr>
          <p:cNvSpPr txBox="1"/>
          <p:nvPr/>
        </p:nvSpPr>
        <p:spPr>
          <a:xfrm>
            <a:off x="7925181" y="5989456"/>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87879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4000" dirty="0">
                <a:solidFill>
                  <a:srgbClr val="0070C0"/>
                </a:solidFill>
              </a:rPr>
              <a:t>D Itsearviointityyli</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sp>
        <p:nvSpPr>
          <p:cNvPr id="8" name="Rectangle 7">
            <a:extLst>
              <a:ext uri="{FF2B5EF4-FFF2-40B4-BE49-F238E27FC236}">
                <a16:creationId xmlns:a16="http://schemas.microsoft.com/office/drawing/2014/main" id="{C99B4208-B883-42CC-B123-C180656617CC}"/>
              </a:ext>
            </a:extLst>
          </p:cNvPr>
          <p:cNvSpPr/>
          <p:nvPr/>
        </p:nvSpPr>
        <p:spPr>
          <a:xfrm>
            <a:off x="710807" y="1809835"/>
            <a:ext cx="6258953" cy="4154984"/>
          </a:xfrm>
          <a:prstGeom prst="rect">
            <a:avLst/>
          </a:prstGeom>
        </p:spPr>
        <p:txBody>
          <a:bodyPr wrap="square">
            <a:spAutoFit/>
          </a:bodyPr>
          <a:lstStyle/>
          <a:p>
            <a:pPr marL="285750" indent="-285750">
              <a:buClr>
                <a:srgbClr val="056DB6"/>
              </a:buClr>
              <a:buFont typeface="Wingdings" panose="05000000000000000000" pitchFamily="2" charset="2"/>
              <a:buChar char="§"/>
            </a:pPr>
            <a:r>
              <a:rPr lang="fi-FI" sz="2400" dirty="0"/>
              <a:t>Hyödynnetään silloin kun lapsi pystyy itse havainnoimaan ja arvioimaan omaa suoritustaan.</a:t>
            </a:r>
          </a:p>
          <a:p>
            <a:pPr marL="285750" indent="-285750">
              <a:buClr>
                <a:srgbClr val="056DB6"/>
              </a:buClr>
              <a:buFont typeface="Wingdings" panose="05000000000000000000" pitchFamily="2" charset="2"/>
              <a:buChar char="§"/>
            </a:pPr>
            <a:r>
              <a:rPr lang="fi-FI" sz="2400" dirty="0"/>
              <a:t>Ohjaaja miettii tehtävään sopivia arviointikriteereitä. </a:t>
            </a:r>
          </a:p>
          <a:p>
            <a:pPr marL="285750" indent="-285750">
              <a:buClr>
                <a:srgbClr val="056DB6"/>
              </a:buClr>
              <a:buFont typeface="Wingdings" panose="05000000000000000000" pitchFamily="2" charset="2"/>
              <a:buChar char="§"/>
            </a:pPr>
            <a:r>
              <a:rPr lang="fi-FI" sz="2400" dirty="0"/>
              <a:t>Suurin osa lapsista kuitenkin odottaa ulkoista palautetta ja harjaantuu sisäisen palautteen hyödyntäjäksi myöhemmin </a:t>
            </a:r>
          </a:p>
          <a:p>
            <a:pPr marL="285750" indent="-285750">
              <a:buClr>
                <a:srgbClr val="056DB6"/>
              </a:buClr>
              <a:buFont typeface="Wingdings" panose="05000000000000000000" pitchFamily="2" charset="2"/>
              <a:buChar char="§"/>
            </a:pPr>
            <a:r>
              <a:rPr lang="fi-FI" sz="2400" dirty="0"/>
              <a:t>Itsearviointi onnistuu parhaiten silloin, kun lapsilla on jo muutaman vuoden harrastustausta takanaan.</a:t>
            </a:r>
          </a:p>
        </p:txBody>
      </p:sp>
      <p:pic>
        <p:nvPicPr>
          <p:cNvPr id="3" name="Picture 2">
            <a:extLst>
              <a:ext uri="{FF2B5EF4-FFF2-40B4-BE49-F238E27FC236}">
                <a16:creationId xmlns:a16="http://schemas.microsoft.com/office/drawing/2014/main" id="{24198610-BF8D-4C4F-9D34-17E30C669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504" y="786571"/>
            <a:ext cx="3100756" cy="31007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a:extLst>
              <a:ext uri="{FF2B5EF4-FFF2-40B4-BE49-F238E27FC236}">
                <a16:creationId xmlns:a16="http://schemas.microsoft.com/office/drawing/2014/main" id="{2D1798E1-6DD0-4B0E-8E19-9EDA3957E379}"/>
              </a:ext>
            </a:extLst>
          </p:cNvPr>
          <p:cNvSpPr/>
          <p:nvPr/>
        </p:nvSpPr>
        <p:spPr>
          <a:xfrm>
            <a:off x="7183506" y="5318488"/>
            <a:ext cx="4457630" cy="646331"/>
          </a:xfrm>
          <a:prstGeom prst="rect">
            <a:avLst/>
          </a:prstGeom>
          <a:ln w="15875">
            <a:solidFill>
              <a:schemeClr val="accent1"/>
            </a:solidFill>
          </a:ln>
        </p:spPr>
        <p:txBody>
          <a:bodyPr wrap="square">
            <a:spAutoFit/>
          </a:bodyPr>
          <a:lstStyle/>
          <a:p>
            <a:r>
              <a:rPr lang="fi-FI" b="1" dirty="0"/>
              <a:t>Ydinkohta tarkoittaa tehtävän onnistumisen kannalta keskeisiä tekijöitä</a:t>
            </a:r>
          </a:p>
        </p:txBody>
      </p:sp>
      <p:sp>
        <p:nvSpPr>
          <p:cNvPr id="9" name="TextBox 8">
            <a:extLst>
              <a:ext uri="{FF2B5EF4-FFF2-40B4-BE49-F238E27FC236}">
                <a16:creationId xmlns:a16="http://schemas.microsoft.com/office/drawing/2014/main" id="{659B8FD7-13EC-43E4-87C0-0D98E254269E}"/>
              </a:ext>
            </a:extLst>
          </p:cNvPr>
          <p:cNvSpPr txBox="1"/>
          <p:nvPr/>
        </p:nvSpPr>
        <p:spPr>
          <a:xfrm>
            <a:off x="8372221" y="4341318"/>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6112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4000" dirty="0">
                <a:solidFill>
                  <a:srgbClr val="0070C0"/>
                </a:solidFill>
              </a:rPr>
              <a:t>E Eriytyvä opetus </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sp>
        <p:nvSpPr>
          <p:cNvPr id="8" name="Rectangle 7">
            <a:extLst>
              <a:ext uri="{FF2B5EF4-FFF2-40B4-BE49-F238E27FC236}">
                <a16:creationId xmlns:a16="http://schemas.microsoft.com/office/drawing/2014/main" id="{C99B4208-B883-42CC-B123-C180656617CC}"/>
              </a:ext>
            </a:extLst>
          </p:cNvPr>
          <p:cNvSpPr/>
          <p:nvPr/>
        </p:nvSpPr>
        <p:spPr>
          <a:xfrm>
            <a:off x="710807" y="1809835"/>
            <a:ext cx="6258953" cy="3785652"/>
          </a:xfrm>
          <a:prstGeom prst="rect">
            <a:avLst/>
          </a:prstGeom>
        </p:spPr>
        <p:txBody>
          <a:bodyPr wrap="square">
            <a:spAutoFit/>
          </a:bodyPr>
          <a:lstStyle/>
          <a:p>
            <a:pPr marL="285750" indent="-285750">
              <a:buClr>
                <a:srgbClr val="056DB6"/>
              </a:buClr>
              <a:buFont typeface="Wingdings" panose="05000000000000000000" pitchFamily="2" charset="2"/>
              <a:buChar char="§"/>
            </a:pPr>
            <a:r>
              <a:rPr lang="fi-FI" sz="2400" dirty="0"/>
              <a:t>Kaikille oman </a:t>
            </a:r>
            <a:r>
              <a:rPr lang="fi-FI" sz="2400" dirty="0" err="1"/>
              <a:t>taitotasonsa</a:t>
            </a:r>
            <a:r>
              <a:rPr lang="fi-FI" sz="2400" dirty="0"/>
              <a:t> mukaisia tehtäviä. </a:t>
            </a:r>
          </a:p>
          <a:p>
            <a:pPr marL="285750" indent="-285750">
              <a:buClr>
                <a:srgbClr val="056DB6"/>
              </a:buClr>
              <a:buFont typeface="Wingdings" panose="05000000000000000000" pitchFamily="2" charset="2"/>
              <a:buChar char="§"/>
            </a:pPr>
            <a:r>
              <a:rPr lang="fi-FI" sz="2400" dirty="0"/>
              <a:t>Eteneminen helposta vaikeampaan </a:t>
            </a:r>
          </a:p>
          <a:p>
            <a:pPr marL="285750" indent="-285750">
              <a:buClr>
                <a:srgbClr val="056DB6"/>
              </a:buClr>
              <a:buFont typeface="Wingdings" panose="05000000000000000000" pitchFamily="2" charset="2"/>
              <a:buChar char="§"/>
            </a:pPr>
            <a:r>
              <a:rPr lang="fi-FI" sz="2400" dirty="0"/>
              <a:t>Tehtävämuunnoksilla kaikkien lasten motivaatio harjoitteluun pysyy korkealla. </a:t>
            </a:r>
          </a:p>
          <a:p>
            <a:pPr marL="285750" indent="-285750">
              <a:buClr>
                <a:srgbClr val="056DB6"/>
              </a:buClr>
              <a:buFont typeface="Wingdings" panose="05000000000000000000" pitchFamily="2" charset="2"/>
              <a:buChar char="§"/>
            </a:pPr>
            <a:r>
              <a:rPr lang="fi-FI" sz="2400" dirty="0"/>
              <a:t>Omaa </a:t>
            </a:r>
            <a:r>
              <a:rPr lang="fi-FI" sz="2400" dirty="0" err="1"/>
              <a:t>taitotasoa</a:t>
            </a:r>
            <a:r>
              <a:rPr lang="fi-FI" sz="2400" dirty="0"/>
              <a:t> vastaava tehtävä mahdollistaa sopivan määrän onnistumisen kokemuksia. </a:t>
            </a:r>
          </a:p>
          <a:p>
            <a:pPr marL="285750" indent="-285750">
              <a:buClr>
                <a:srgbClr val="056DB6"/>
              </a:buClr>
              <a:buFont typeface="Wingdings" panose="05000000000000000000" pitchFamily="2" charset="2"/>
              <a:buChar char="§"/>
            </a:pPr>
            <a:r>
              <a:rPr lang="fi-FI" sz="2400" dirty="0"/>
              <a:t>Eriytyvää ohjauksen tapaa käytetään tyypillisesti pistetyöskentelyssä ja kiertoharjoittelussa.</a:t>
            </a:r>
          </a:p>
        </p:txBody>
      </p:sp>
      <p:pic>
        <p:nvPicPr>
          <p:cNvPr id="3" name="Picture 2">
            <a:extLst>
              <a:ext uri="{FF2B5EF4-FFF2-40B4-BE49-F238E27FC236}">
                <a16:creationId xmlns:a16="http://schemas.microsoft.com/office/drawing/2014/main" id="{C84FCB4C-0E21-43DD-BC4A-DFA8AAA58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292" y="1809835"/>
            <a:ext cx="3299147" cy="32991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60D0385D-BC30-4AFA-A2E0-5E03C23AF1DC}"/>
              </a:ext>
            </a:extLst>
          </p:cNvPr>
          <p:cNvSpPr txBox="1"/>
          <p:nvPr/>
        </p:nvSpPr>
        <p:spPr>
          <a:xfrm>
            <a:off x="7944424" y="5697023"/>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341485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4000" dirty="0">
                <a:solidFill>
                  <a:srgbClr val="0070C0"/>
                </a:solidFill>
              </a:rPr>
              <a:t>F Ohjattu oivaltaminen </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sp>
        <p:nvSpPr>
          <p:cNvPr id="8" name="Rectangle 7">
            <a:extLst>
              <a:ext uri="{FF2B5EF4-FFF2-40B4-BE49-F238E27FC236}">
                <a16:creationId xmlns:a16="http://schemas.microsoft.com/office/drawing/2014/main" id="{C99B4208-B883-42CC-B123-C180656617CC}"/>
              </a:ext>
            </a:extLst>
          </p:cNvPr>
          <p:cNvSpPr/>
          <p:nvPr/>
        </p:nvSpPr>
        <p:spPr>
          <a:xfrm>
            <a:off x="710807" y="1809835"/>
            <a:ext cx="6258953" cy="4154984"/>
          </a:xfrm>
          <a:prstGeom prst="rect">
            <a:avLst/>
          </a:prstGeom>
        </p:spPr>
        <p:txBody>
          <a:bodyPr wrap="square">
            <a:spAutoFit/>
          </a:bodyPr>
          <a:lstStyle/>
          <a:p>
            <a:pPr marL="285750" indent="-285750">
              <a:buClr>
                <a:srgbClr val="056DB6"/>
              </a:buClr>
              <a:buFont typeface="Wingdings" panose="05000000000000000000" pitchFamily="2" charset="2"/>
              <a:buChar char="§"/>
            </a:pPr>
            <a:r>
              <a:rPr lang="fi-FI" sz="2400" dirty="0"/>
              <a:t>Ohjaaminen perustuu ohjaajan tekemiin kysymyksiin, joihin lapset vastaavat liikkeellä. </a:t>
            </a:r>
          </a:p>
          <a:p>
            <a:pPr marL="285750" indent="-285750">
              <a:buClr>
                <a:srgbClr val="056DB6"/>
              </a:buClr>
              <a:buFont typeface="Wingdings" panose="05000000000000000000" pitchFamily="2" charset="2"/>
              <a:buChar char="§"/>
            </a:pPr>
            <a:r>
              <a:rPr lang="fi-FI" sz="2400" dirty="0" err="1"/>
              <a:t>Jatkokysymyksillään</a:t>
            </a:r>
            <a:r>
              <a:rPr lang="fi-FI" sz="2400" dirty="0"/>
              <a:t> ohjaaja kaventaa ”vastausmahdollisuuksia” ja vähitellen kaikki saavuttavat ohjaajan tavoitteleman tehtävän tai suoritustavan. </a:t>
            </a:r>
          </a:p>
          <a:p>
            <a:pPr marL="285750" indent="-285750">
              <a:buClr>
                <a:srgbClr val="056DB6"/>
              </a:buClr>
              <a:buFont typeface="Wingdings" panose="05000000000000000000" pitchFamily="2" charset="2"/>
              <a:buChar char="§"/>
            </a:pPr>
            <a:r>
              <a:rPr lang="fi-FI" sz="2400" dirty="0"/>
              <a:t>Luota siihen, että lapset uskaltavat kokeilla ja keksiä erilaisia suoritustapoja. </a:t>
            </a:r>
          </a:p>
          <a:p>
            <a:pPr marL="285750" indent="-285750">
              <a:buClr>
                <a:srgbClr val="056DB6"/>
              </a:buClr>
              <a:buFont typeface="Wingdings" panose="05000000000000000000" pitchFamily="2" charset="2"/>
              <a:buChar char="§"/>
            </a:pPr>
            <a:r>
              <a:rPr lang="fi-FI" sz="2400" dirty="0"/>
              <a:t>Lapsille tämä ohjaamisen tapa tuottaa runsaasti autonomian ja onnistumisen kokemuksia.</a:t>
            </a:r>
          </a:p>
        </p:txBody>
      </p:sp>
      <p:pic>
        <p:nvPicPr>
          <p:cNvPr id="3" name="Picture 2">
            <a:extLst>
              <a:ext uri="{FF2B5EF4-FFF2-40B4-BE49-F238E27FC236}">
                <a16:creationId xmlns:a16="http://schemas.microsoft.com/office/drawing/2014/main" id="{9D644FF9-9F17-491F-8E01-21EE4A0F7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343" y="1896207"/>
            <a:ext cx="3065585" cy="30655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0818D427-34AA-409C-9958-623693C155A1}"/>
              </a:ext>
            </a:extLst>
          </p:cNvPr>
          <p:cNvSpPr txBox="1"/>
          <p:nvPr/>
        </p:nvSpPr>
        <p:spPr>
          <a:xfrm>
            <a:off x="7932343" y="5477463"/>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339403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4000" dirty="0">
                <a:solidFill>
                  <a:srgbClr val="0070C0"/>
                </a:solidFill>
              </a:rPr>
              <a:t>G Ongelman ratkaisu tyyli</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sp>
        <p:nvSpPr>
          <p:cNvPr id="8" name="Rectangle 7">
            <a:extLst>
              <a:ext uri="{FF2B5EF4-FFF2-40B4-BE49-F238E27FC236}">
                <a16:creationId xmlns:a16="http://schemas.microsoft.com/office/drawing/2014/main" id="{C99B4208-B883-42CC-B123-C180656617CC}"/>
              </a:ext>
            </a:extLst>
          </p:cNvPr>
          <p:cNvSpPr/>
          <p:nvPr/>
        </p:nvSpPr>
        <p:spPr>
          <a:xfrm>
            <a:off x="710807" y="1809835"/>
            <a:ext cx="6258953" cy="3416320"/>
          </a:xfrm>
          <a:prstGeom prst="rect">
            <a:avLst/>
          </a:prstGeom>
        </p:spPr>
        <p:txBody>
          <a:bodyPr wrap="square">
            <a:spAutoFit/>
          </a:bodyPr>
          <a:lstStyle/>
          <a:p>
            <a:pPr marL="285750" indent="-285750">
              <a:buClr>
                <a:srgbClr val="056DB6"/>
              </a:buClr>
              <a:buFont typeface="Wingdings" panose="05000000000000000000" pitchFamily="2" charset="2"/>
              <a:buChar char="§"/>
            </a:pPr>
            <a:r>
              <a:rPr lang="fi-FI" sz="2400" dirty="0"/>
              <a:t>Ohjaaja antaa lapsille erilaisia tehtäviä, joissa he tyypillisimmin parin kanssa tai pienissä ryhmissä pohtivat ratkaisua annettuun tehtävään.</a:t>
            </a:r>
          </a:p>
          <a:p>
            <a:pPr marL="285750" indent="-285750">
              <a:buClr>
                <a:srgbClr val="056DB6"/>
              </a:buClr>
              <a:buFont typeface="Wingdings" panose="05000000000000000000" pitchFamily="2" charset="2"/>
              <a:buChar char="§"/>
            </a:pPr>
            <a:r>
              <a:rPr lang="fi-FI" sz="2400" dirty="0"/>
              <a:t>Esim. koko neljän lapsen ryhmä saa edetä  koskettamalla maahan neljä jalkaa ja neljä kättä.</a:t>
            </a:r>
          </a:p>
          <a:p>
            <a:pPr marL="285750" indent="-285750">
              <a:buClr>
                <a:srgbClr val="056DB6"/>
              </a:buClr>
              <a:buFont typeface="Wingdings" panose="05000000000000000000" pitchFamily="2" charset="2"/>
              <a:buChar char="§"/>
            </a:pPr>
            <a:r>
              <a:rPr lang="fi-FI" sz="2400" dirty="0"/>
              <a:t>Vahvistaa ryhmän yhteenkuuluvuutta ja lisää  pätevyyden kokemusta.</a:t>
            </a:r>
          </a:p>
        </p:txBody>
      </p:sp>
      <p:pic>
        <p:nvPicPr>
          <p:cNvPr id="3" name="Picture 2">
            <a:extLst>
              <a:ext uri="{FF2B5EF4-FFF2-40B4-BE49-F238E27FC236}">
                <a16:creationId xmlns:a16="http://schemas.microsoft.com/office/drawing/2014/main" id="{3D1381AD-B2B9-40B6-BC5A-035C2FDE3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343" y="1905180"/>
            <a:ext cx="3225630" cy="32256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EE4D4D03-C419-419E-BFF0-6BCCE2460929}"/>
              </a:ext>
            </a:extLst>
          </p:cNvPr>
          <p:cNvSpPr txBox="1"/>
          <p:nvPr/>
        </p:nvSpPr>
        <p:spPr>
          <a:xfrm>
            <a:off x="7981717" y="5618872"/>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305305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485189" y="533749"/>
            <a:ext cx="8488559" cy="769441"/>
          </a:xfrm>
          <a:prstGeom prst="rect">
            <a:avLst/>
          </a:prstGeom>
          <a:noFill/>
        </p:spPr>
        <p:txBody>
          <a:bodyPr wrap="square" rtlCol="0">
            <a:spAutoFit/>
          </a:bodyPr>
          <a:lstStyle/>
          <a:p>
            <a:r>
              <a:rPr lang="fi-FI" sz="4400" dirty="0">
                <a:solidFill>
                  <a:srgbClr val="0070C0"/>
                </a:solidFill>
              </a:rPr>
              <a:t>Tavoitteet</a:t>
            </a:r>
            <a:endParaRPr lang="fi-FI" sz="44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7983536"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dirty="0"/>
              <a:t>Tämän kokonaisuuden suoritettua oppija:</a:t>
            </a:r>
            <a:endParaRPr lang="fi-FI" sz="2400" dirty="0"/>
          </a:p>
          <a:p>
            <a:pPr marL="0" indent="0">
              <a:buNone/>
            </a:pPr>
            <a:r>
              <a:rPr lang="fi-FI" sz="2400" b="1" dirty="0"/>
              <a:t>Tuntee</a:t>
            </a:r>
            <a:r>
              <a:rPr lang="fi-FI" sz="2400" dirty="0"/>
              <a:t> eri opetusmenetelmät ja opetustyylit ja niiden mahdolliset käyttökohteet: </a:t>
            </a:r>
          </a:p>
          <a:p>
            <a:pPr marL="0" indent="0">
              <a:buNone/>
            </a:pPr>
            <a:r>
              <a:rPr lang="fi-FI" sz="2400" b="1" dirty="0"/>
              <a:t>Valitsee</a:t>
            </a:r>
            <a:r>
              <a:rPr lang="fi-FI" sz="2400" dirty="0"/>
              <a:t> tavoitteeseen perustuen sopivan opetusmenetelmän.</a:t>
            </a:r>
          </a:p>
          <a:p>
            <a:pPr marL="0" indent="0">
              <a:buNone/>
            </a:pPr>
            <a:endParaRPr lang="fi-FI" sz="2400" dirty="0"/>
          </a:p>
        </p:txBody>
      </p:sp>
      <p:pic>
        <p:nvPicPr>
          <p:cNvPr id="7" name="Picture 6">
            <a:extLst>
              <a:ext uri="{FF2B5EF4-FFF2-40B4-BE49-F238E27FC236}">
                <a16:creationId xmlns:a16="http://schemas.microsoft.com/office/drawing/2014/main" id="{297CFC11-2E5B-4B0B-AB4A-AC1C46688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578" y="2036619"/>
            <a:ext cx="2941782" cy="29417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ECFBDDF2-A77F-41B7-9B22-79E6F53216D4}"/>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414584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4000" dirty="0">
                <a:solidFill>
                  <a:srgbClr val="0070C0"/>
                </a:solidFill>
              </a:rPr>
              <a:t>H Erilaisten ratkaisujen tuottaminen</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sp>
        <p:nvSpPr>
          <p:cNvPr id="8" name="Rectangle 7">
            <a:extLst>
              <a:ext uri="{FF2B5EF4-FFF2-40B4-BE49-F238E27FC236}">
                <a16:creationId xmlns:a16="http://schemas.microsoft.com/office/drawing/2014/main" id="{C99B4208-B883-42CC-B123-C180656617CC}"/>
              </a:ext>
            </a:extLst>
          </p:cNvPr>
          <p:cNvSpPr/>
          <p:nvPr/>
        </p:nvSpPr>
        <p:spPr>
          <a:xfrm>
            <a:off x="710807" y="1809835"/>
            <a:ext cx="6258953" cy="3416320"/>
          </a:xfrm>
          <a:prstGeom prst="rect">
            <a:avLst/>
          </a:prstGeom>
        </p:spPr>
        <p:txBody>
          <a:bodyPr wrap="square">
            <a:spAutoFit/>
          </a:bodyPr>
          <a:lstStyle/>
          <a:p>
            <a:pPr marL="285750" indent="-285750">
              <a:buClr>
                <a:srgbClr val="056DB6"/>
              </a:buClr>
              <a:buFont typeface="Wingdings" panose="05000000000000000000" pitchFamily="2" charset="2"/>
              <a:buChar char="§"/>
            </a:pPr>
            <a:r>
              <a:rPr lang="fi-FI" sz="2400" dirty="0"/>
              <a:t>Ohjaaja kannustaa lapsia keksimään ja näyttämään mahdollisimman paljon ja mahdollisimman erilaisia tapoja esim. käyttää jotain välinettä tai liikkua eri tavalla </a:t>
            </a:r>
          </a:p>
          <a:p>
            <a:pPr marL="285750" indent="-285750">
              <a:buClr>
                <a:srgbClr val="056DB6"/>
              </a:buClr>
              <a:buFont typeface="Wingdings" panose="05000000000000000000" pitchFamily="2" charset="2"/>
              <a:buChar char="§"/>
            </a:pPr>
            <a:r>
              <a:rPr lang="fi-FI" sz="2400" dirty="0"/>
              <a:t>Koska tällä tyylillä ohjatessa kaikki suoritukset ovat oikeita, jokainen lapsi saa runsaasti onnis-</a:t>
            </a:r>
            <a:r>
              <a:rPr lang="fi-FI" sz="2400" dirty="0" err="1"/>
              <a:t>tumisen</a:t>
            </a:r>
            <a:r>
              <a:rPr lang="fi-FI" sz="2400" dirty="0"/>
              <a:t> kokemuksia.</a:t>
            </a:r>
          </a:p>
          <a:p>
            <a:pPr marL="285750" indent="-285750">
              <a:buClr>
                <a:srgbClr val="056DB6"/>
              </a:buClr>
              <a:buFont typeface="Wingdings" panose="05000000000000000000" pitchFamily="2" charset="2"/>
              <a:buChar char="§"/>
            </a:pPr>
            <a:r>
              <a:rPr lang="fi-FI" sz="2400" dirty="0"/>
              <a:t>Kehittää lasten luovuutta</a:t>
            </a:r>
          </a:p>
          <a:p>
            <a:pPr marL="285750" indent="-285750">
              <a:buFont typeface="Wingdings" panose="05000000000000000000" pitchFamily="2" charset="2"/>
              <a:buChar char="§"/>
            </a:pPr>
            <a:endParaRPr lang="fi-FI" sz="2400" dirty="0"/>
          </a:p>
        </p:txBody>
      </p:sp>
      <p:pic>
        <p:nvPicPr>
          <p:cNvPr id="9" name="Picture 8">
            <a:extLst>
              <a:ext uri="{FF2B5EF4-FFF2-40B4-BE49-F238E27FC236}">
                <a16:creationId xmlns:a16="http://schemas.microsoft.com/office/drawing/2014/main" id="{F7304C6A-6494-4694-903C-D7B4B079C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279" y="1535405"/>
            <a:ext cx="3225629" cy="32256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a:extLst>
              <a:ext uri="{FF2B5EF4-FFF2-40B4-BE49-F238E27FC236}">
                <a16:creationId xmlns:a16="http://schemas.microsoft.com/office/drawing/2014/main" id="{87EC6ECC-86C2-4D48-A6CD-7B7B249E5F97}"/>
              </a:ext>
            </a:extLst>
          </p:cNvPr>
          <p:cNvSpPr txBox="1"/>
          <p:nvPr/>
        </p:nvSpPr>
        <p:spPr>
          <a:xfrm>
            <a:off x="8130652" y="5292433"/>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360476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4000" dirty="0">
                <a:solidFill>
                  <a:srgbClr val="0070C0"/>
                </a:solidFill>
              </a:rPr>
              <a:t>I Yksilöllinen harjoitusohjelma</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sp>
        <p:nvSpPr>
          <p:cNvPr id="8" name="Rectangle 7">
            <a:extLst>
              <a:ext uri="{FF2B5EF4-FFF2-40B4-BE49-F238E27FC236}">
                <a16:creationId xmlns:a16="http://schemas.microsoft.com/office/drawing/2014/main" id="{C99B4208-B883-42CC-B123-C180656617CC}"/>
              </a:ext>
            </a:extLst>
          </p:cNvPr>
          <p:cNvSpPr/>
          <p:nvPr/>
        </p:nvSpPr>
        <p:spPr>
          <a:xfrm>
            <a:off x="710807" y="1809835"/>
            <a:ext cx="6258953" cy="4154984"/>
          </a:xfrm>
          <a:prstGeom prst="rect">
            <a:avLst/>
          </a:prstGeom>
        </p:spPr>
        <p:txBody>
          <a:bodyPr wrap="square">
            <a:spAutoFit/>
          </a:bodyPr>
          <a:lstStyle/>
          <a:p>
            <a:pPr marL="285750" indent="-285750">
              <a:buClr>
                <a:srgbClr val="056DB6"/>
              </a:buClr>
              <a:buFont typeface="Wingdings" panose="05000000000000000000" pitchFamily="2" charset="2"/>
              <a:buChar char="§"/>
            </a:pPr>
            <a:r>
              <a:rPr lang="fi-FI" sz="2400" dirty="0"/>
              <a:t>Ohjaaja rakentaa kullekin lapselle oman yksilöllisen harjoitusohjelman. </a:t>
            </a:r>
          </a:p>
          <a:p>
            <a:pPr marL="285750" indent="-285750">
              <a:buClr>
                <a:srgbClr val="056DB6"/>
              </a:buClr>
              <a:buFont typeface="Wingdings" panose="05000000000000000000" pitchFamily="2" charset="2"/>
              <a:buChar char="§"/>
            </a:pPr>
            <a:r>
              <a:rPr lang="fi-FI" sz="2400" dirty="0"/>
              <a:t>Yksilöllinen harjoitusohjelma huomioi erityisesti lapsen vahvuudet ja heikkoudet ja tähtää useimmiten erilaisten fyysisten ominaisuuksien kehittämiseen. </a:t>
            </a:r>
          </a:p>
          <a:p>
            <a:pPr marL="285750" indent="-285750">
              <a:buClr>
                <a:srgbClr val="056DB6"/>
              </a:buClr>
              <a:buFont typeface="Wingdings" panose="05000000000000000000" pitchFamily="2" charset="2"/>
              <a:buChar char="§"/>
            </a:pPr>
            <a:r>
              <a:rPr lang="fi-FI" sz="2400" dirty="0"/>
              <a:t>Yksilölliseen ohjelmaan voidaan sisällyttää myös muihin tavoitteisiin tähtääviä tehtäviä</a:t>
            </a:r>
          </a:p>
          <a:p>
            <a:pPr marL="285750" indent="-285750">
              <a:buClr>
                <a:srgbClr val="056DB6"/>
              </a:buClr>
              <a:buFont typeface="Wingdings" panose="05000000000000000000" pitchFamily="2" charset="2"/>
              <a:buChar char="§"/>
            </a:pPr>
            <a:r>
              <a:rPr lang="fi-FI" sz="2400" dirty="0"/>
              <a:t>Esim. luovaan ilmaisuun, sosiaaliseen kanssakäymiseen ja vuorovaikutusta harjaannuttaviin tehtäviin. </a:t>
            </a:r>
          </a:p>
        </p:txBody>
      </p:sp>
      <p:pic>
        <p:nvPicPr>
          <p:cNvPr id="3" name="Picture 2">
            <a:extLst>
              <a:ext uri="{FF2B5EF4-FFF2-40B4-BE49-F238E27FC236}">
                <a16:creationId xmlns:a16="http://schemas.microsoft.com/office/drawing/2014/main" id="{D8065DC6-C880-42AA-9B98-778CC5DF8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930" y="2031458"/>
            <a:ext cx="2980157" cy="29801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D4DB1D5A-AC87-4CC7-A501-F75F2234DF02}"/>
              </a:ext>
            </a:extLst>
          </p:cNvPr>
          <p:cNvSpPr txBox="1"/>
          <p:nvPr/>
        </p:nvSpPr>
        <p:spPr>
          <a:xfrm>
            <a:off x="8003930" y="5477463"/>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98148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pPr algn="ctr"/>
            <a:r>
              <a:rPr lang="fi-FI" sz="4000" dirty="0">
                <a:solidFill>
                  <a:srgbClr val="0070C0"/>
                </a:solidFill>
              </a:rPr>
              <a:t>POHDITTAVAKSI</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7221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400" dirty="0"/>
          </a:p>
        </p:txBody>
      </p:sp>
      <p:sp>
        <p:nvSpPr>
          <p:cNvPr id="8" name="Rectangle 7">
            <a:extLst>
              <a:ext uri="{FF2B5EF4-FFF2-40B4-BE49-F238E27FC236}">
                <a16:creationId xmlns:a16="http://schemas.microsoft.com/office/drawing/2014/main" id="{C99B4208-B883-42CC-B123-C180656617CC}"/>
              </a:ext>
            </a:extLst>
          </p:cNvPr>
          <p:cNvSpPr/>
          <p:nvPr/>
        </p:nvSpPr>
        <p:spPr>
          <a:xfrm>
            <a:off x="710807" y="1809835"/>
            <a:ext cx="9672713" cy="2943563"/>
          </a:xfrm>
          <a:prstGeom prst="rect">
            <a:avLst/>
          </a:prstGeom>
        </p:spPr>
        <p:txBody>
          <a:bodyPr wrap="square">
            <a:spAutoFit/>
          </a:bodyPr>
          <a:lstStyle/>
          <a:p>
            <a:pPr marL="457200" indent="-457200">
              <a:lnSpc>
                <a:spcPct val="200000"/>
              </a:lnSpc>
              <a:buFont typeface="+mj-lt"/>
              <a:buAutoNum type="arabicPeriod"/>
            </a:pPr>
            <a:r>
              <a:rPr lang="fi-FI" sz="2400" dirty="0"/>
              <a:t>Mitä opetusmenetelmiä olet käyttänyt omassa ohjauksessa?</a:t>
            </a:r>
          </a:p>
          <a:p>
            <a:pPr marL="457200" indent="-457200">
              <a:lnSpc>
                <a:spcPct val="200000"/>
              </a:lnSpc>
              <a:buFont typeface="+mj-lt"/>
              <a:buAutoNum type="arabicPeriod"/>
            </a:pPr>
            <a:r>
              <a:rPr lang="fi-FI" sz="2400" dirty="0"/>
              <a:t>Mitä menetelmiä voisit kokeilla omissa ohjauksissa seuraavan kerran? </a:t>
            </a:r>
          </a:p>
          <a:p>
            <a:pPr marL="457200" indent="-457200">
              <a:lnSpc>
                <a:spcPct val="200000"/>
              </a:lnSpc>
              <a:buFont typeface="+mj-lt"/>
              <a:buAutoNum type="arabicPeriod"/>
            </a:pPr>
            <a:r>
              <a:rPr lang="fi-FI" sz="2400" dirty="0"/>
              <a:t>Kun tavoitellaan vuorovaikutusta, mitä menetelmiä voisit ottaa silloin käyttöön?</a:t>
            </a:r>
          </a:p>
        </p:txBody>
      </p:sp>
      <p:pic>
        <p:nvPicPr>
          <p:cNvPr id="9" name="Content Placeholder 6">
            <a:extLst>
              <a:ext uri="{FF2B5EF4-FFF2-40B4-BE49-F238E27FC236}">
                <a16:creationId xmlns:a16="http://schemas.microsoft.com/office/drawing/2014/main" id="{C5D8A78E-8C63-477C-B02F-B3C46D9FB0C1}"/>
              </a:ext>
            </a:extLst>
          </p:cNvPr>
          <p:cNvPicPr>
            <a:picLocks noChangeAspect="1"/>
          </p:cNvPicPr>
          <p:nvPr/>
        </p:nvPicPr>
        <p:blipFill>
          <a:blip r:embed="rId4"/>
          <a:stretch>
            <a:fillRect/>
          </a:stretch>
        </p:blipFill>
        <p:spPr>
          <a:xfrm>
            <a:off x="2012333" y="134142"/>
            <a:ext cx="1087969" cy="1223964"/>
          </a:xfrm>
          <a:prstGeom prst="rect">
            <a:avLst/>
          </a:prstGeom>
        </p:spPr>
      </p:pic>
    </p:spTree>
    <p:extLst>
      <p:ext uri="{BB962C8B-B14F-4D97-AF65-F5344CB8AC3E}">
        <p14:creationId xmlns:p14="http://schemas.microsoft.com/office/powerpoint/2010/main" val="2037704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98EB31-1A8A-4F85-D300-75387B5F4F26}"/>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DADCF6D2-6E0F-4F52-58E9-75B88D822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6" y="6475619"/>
            <a:ext cx="1337272" cy="230878"/>
          </a:xfrm>
          <a:prstGeom prst="rect">
            <a:avLst/>
          </a:prstGeom>
        </p:spPr>
      </p:pic>
      <p:pic>
        <p:nvPicPr>
          <p:cNvPr id="3" name="Picture 2">
            <a:hlinkClick r:id="rId4"/>
            <a:extLst>
              <a:ext uri="{FF2B5EF4-FFF2-40B4-BE49-F238E27FC236}">
                <a16:creationId xmlns:a16="http://schemas.microsoft.com/office/drawing/2014/main" id="{5BB6AF8E-4335-4C46-BCE4-F36533CEFF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069" y="1979105"/>
            <a:ext cx="3692769" cy="36927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a:extLst>
              <a:ext uri="{FF2B5EF4-FFF2-40B4-BE49-F238E27FC236}">
                <a16:creationId xmlns:a16="http://schemas.microsoft.com/office/drawing/2014/main" id="{7838AD8A-84DB-43FD-9723-87703DF745CC}"/>
              </a:ext>
            </a:extLst>
          </p:cNvPr>
          <p:cNvSpPr/>
          <p:nvPr/>
        </p:nvSpPr>
        <p:spPr>
          <a:xfrm>
            <a:off x="2406777" y="926123"/>
            <a:ext cx="5093061" cy="954107"/>
          </a:xfrm>
          <a:prstGeom prst="rect">
            <a:avLst/>
          </a:prstGeom>
        </p:spPr>
        <p:txBody>
          <a:bodyPr wrap="none">
            <a:spAutoFit/>
          </a:bodyPr>
          <a:lstStyle/>
          <a:p>
            <a:r>
              <a:rPr lang="fi-FI" sz="2800" dirty="0">
                <a:solidFill>
                  <a:schemeClr val="bg1"/>
                </a:solidFill>
              </a:rPr>
              <a:t>Klikkaa kuvaa aloittaaksesi kysely!</a:t>
            </a:r>
          </a:p>
          <a:p>
            <a:endParaRPr lang="fi-FI" sz="2800" dirty="0">
              <a:solidFill>
                <a:schemeClr val="bg1"/>
              </a:solidFill>
            </a:endParaRPr>
          </a:p>
        </p:txBody>
      </p:sp>
      <p:sp>
        <p:nvSpPr>
          <p:cNvPr id="6" name="TextBox 5">
            <a:extLst>
              <a:ext uri="{FF2B5EF4-FFF2-40B4-BE49-F238E27FC236}">
                <a16:creationId xmlns:a16="http://schemas.microsoft.com/office/drawing/2014/main" id="{7E57E4B4-01A5-44B8-A38D-093BCAA620BE}"/>
              </a:ext>
            </a:extLst>
          </p:cNvPr>
          <p:cNvSpPr txBox="1"/>
          <p:nvPr/>
        </p:nvSpPr>
        <p:spPr>
          <a:xfrm>
            <a:off x="4171586" y="5777988"/>
            <a:ext cx="1563441" cy="307777"/>
          </a:xfrm>
          <a:prstGeom prst="rect">
            <a:avLst/>
          </a:prstGeom>
          <a:noFill/>
        </p:spPr>
        <p:txBody>
          <a:bodyPr wrap="none" rtlCol="0">
            <a:spAutoFit/>
          </a:bodyPr>
          <a:lstStyle/>
          <a:p>
            <a:r>
              <a:rPr lang="fi-FI" sz="1400" dirty="0">
                <a:solidFill>
                  <a:schemeClr val="bg1"/>
                </a:solidFill>
              </a:rPr>
              <a:t>Kuva: Adobe </a:t>
            </a:r>
            <a:r>
              <a:rPr lang="fi-FI" sz="1400" dirty="0" err="1">
                <a:solidFill>
                  <a:schemeClr val="bg1"/>
                </a:solidFill>
              </a:rPr>
              <a:t>firefly</a:t>
            </a:r>
            <a:endParaRPr lang="fi-FI" sz="1400" dirty="0">
              <a:solidFill>
                <a:schemeClr val="bg1"/>
              </a:solidFill>
            </a:endParaRPr>
          </a:p>
        </p:txBody>
      </p:sp>
    </p:spTree>
    <p:extLst>
      <p:ext uri="{BB962C8B-B14F-4D97-AF65-F5344CB8AC3E}">
        <p14:creationId xmlns:p14="http://schemas.microsoft.com/office/powerpoint/2010/main" val="23313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decel="100000" fill="hold" nodeType="clickEffect">
                                  <p:stCondLst>
                                    <p:cond delay="0"/>
                                  </p:stCondLst>
                                  <p:childTnLst>
                                    <p:animScale>
                                      <p:cBhvr>
                                        <p:cTn id="6" dur="20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995142" y="590619"/>
            <a:ext cx="8488559" cy="707886"/>
          </a:xfrm>
          <a:prstGeom prst="rect">
            <a:avLst/>
          </a:prstGeom>
          <a:noFill/>
        </p:spPr>
        <p:txBody>
          <a:bodyPr wrap="square" rtlCol="0">
            <a:spAutoFit/>
          </a:bodyPr>
          <a:lstStyle/>
          <a:p>
            <a:r>
              <a:rPr lang="fi-FI" sz="4000" dirty="0">
                <a:solidFill>
                  <a:srgbClr val="0070C0"/>
                </a:solidFill>
              </a:rPr>
              <a:t>MITEN OPETUSMENETELMÄ VALITAAN? </a:t>
            </a:r>
            <a:endParaRPr lang="fi-FI" sz="40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r>
              <a:rPr lang="fi-FI" dirty="0"/>
              <a:t>Perusteena on kunkin opetustilanteen tai harjoituksen tavoite</a:t>
            </a:r>
          </a:p>
          <a:p>
            <a:pPr>
              <a:lnSpc>
                <a:spcPct val="100000"/>
              </a:lnSpc>
              <a:buFont typeface="Wingdings" panose="05000000000000000000" pitchFamily="2" charset="2"/>
              <a:buChar char="§"/>
            </a:pPr>
            <a:r>
              <a:rPr lang="fi-FI" dirty="0"/>
              <a:t>Lapset motivoituvat ja viihtyvät kun: </a:t>
            </a:r>
          </a:p>
          <a:p>
            <a:pPr marL="342900" indent="-342900">
              <a:lnSpc>
                <a:spcPct val="100000"/>
              </a:lnSpc>
              <a:buFont typeface="+mj-lt"/>
              <a:buAutoNum type="arabicPeriod"/>
            </a:pPr>
            <a:r>
              <a:rPr lang="fi-FI" dirty="0"/>
              <a:t>Heillä on sopivasti vapautta valita (autonomiaa)</a:t>
            </a:r>
          </a:p>
          <a:p>
            <a:pPr marL="342900" indent="-342900">
              <a:lnSpc>
                <a:spcPct val="100000"/>
              </a:lnSpc>
              <a:buFont typeface="+mj-lt"/>
              <a:buAutoNum type="arabicPeriod"/>
            </a:pPr>
            <a:r>
              <a:rPr lang="fi-FI" dirty="0"/>
              <a:t>He kokevat itsensä hyviksi (saavat pätevyyden kokemuksia) </a:t>
            </a:r>
          </a:p>
          <a:p>
            <a:pPr marL="342900" indent="-342900">
              <a:lnSpc>
                <a:spcPct val="100000"/>
              </a:lnSpc>
              <a:buFont typeface="+mj-lt"/>
              <a:buAutoNum type="arabicPeriod"/>
            </a:pPr>
            <a:r>
              <a:rPr lang="fi-FI" dirty="0"/>
              <a:t>He kokevat kuuluvansa ryhmään sekä tulevat kuulluksi (osallisuus)</a:t>
            </a:r>
          </a:p>
          <a:p>
            <a:pPr marL="0" indent="0">
              <a:buNone/>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424953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pic>
        <p:nvPicPr>
          <p:cNvPr id="7" name="Content Placeholder 6">
            <a:extLst>
              <a:ext uri="{FF2B5EF4-FFF2-40B4-BE49-F238E27FC236}">
                <a16:creationId xmlns:a16="http://schemas.microsoft.com/office/drawing/2014/main" id="{203B3E38-676F-47AD-8189-7AA2F1E92BF0}"/>
              </a:ext>
            </a:extLst>
          </p:cNvPr>
          <p:cNvPicPr>
            <a:picLocks noChangeAspect="1"/>
          </p:cNvPicPr>
          <p:nvPr/>
        </p:nvPicPr>
        <p:blipFill>
          <a:blip r:embed="rId4"/>
          <a:stretch>
            <a:fillRect/>
          </a:stretch>
        </p:blipFill>
        <p:spPr>
          <a:xfrm>
            <a:off x="2865187" y="204438"/>
            <a:ext cx="1087969" cy="1223964"/>
          </a:xfrm>
          <a:prstGeom prst="rect">
            <a:avLst/>
          </a:prstGeom>
        </p:spPr>
      </p:pic>
      <p:sp>
        <p:nvSpPr>
          <p:cNvPr id="8" name="Title 1">
            <a:extLst>
              <a:ext uri="{FF2B5EF4-FFF2-40B4-BE49-F238E27FC236}">
                <a16:creationId xmlns:a16="http://schemas.microsoft.com/office/drawing/2014/main" id="{31E8EC79-D4F5-4237-9F6A-8665927B5C2F}"/>
              </a:ext>
            </a:extLst>
          </p:cNvPr>
          <p:cNvSpPr>
            <a:spLocks noGrp="1"/>
          </p:cNvSpPr>
          <p:nvPr>
            <p:ph type="title"/>
          </p:nvPr>
        </p:nvSpPr>
        <p:spPr>
          <a:xfrm>
            <a:off x="550863" y="549275"/>
            <a:ext cx="11125200" cy="1223963"/>
          </a:xfrm>
        </p:spPr>
        <p:txBody>
          <a:bodyPr>
            <a:normAutofit/>
          </a:bodyPr>
          <a:lstStyle/>
          <a:p>
            <a:pPr algn="ctr"/>
            <a:r>
              <a:rPr lang="fi-FI" sz="4000" dirty="0">
                <a:solidFill>
                  <a:srgbClr val="0070C0"/>
                </a:solidFill>
              </a:rPr>
              <a:t>POHDITTAVAKSI</a:t>
            </a:r>
          </a:p>
        </p:txBody>
      </p:sp>
      <p:sp>
        <p:nvSpPr>
          <p:cNvPr id="2" name="Rectangle 1">
            <a:extLst>
              <a:ext uri="{FF2B5EF4-FFF2-40B4-BE49-F238E27FC236}">
                <a16:creationId xmlns:a16="http://schemas.microsoft.com/office/drawing/2014/main" id="{BF7A0B6C-E35B-4898-9076-B93ED371BD58}"/>
              </a:ext>
            </a:extLst>
          </p:cNvPr>
          <p:cNvSpPr/>
          <p:nvPr/>
        </p:nvSpPr>
        <p:spPr>
          <a:xfrm>
            <a:off x="940777" y="2136339"/>
            <a:ext cx="9275885" cy="3970318"/>
          </a:xfrm>
          <a:prstGeom prst="rect">
            <a:avLst/>
          </a:prstGeom>
        </p:spPr>
        <p:txBody>
          <a:bodyPr wrap="square">
            <a:spAutoFit/>
          </a:bodyPr>
          <a:lstStyle/>
          <a:p>
            <a:r>
              <a:rPr lang="fi-FI" sz="2800" dirty="0"/>
              <a:t>Mieti omia ohjaajiasi tai vaikka opettajiasi. Vaikka jokainen on oma yksilönsä ja kokemukset syntyvät hieman erilaisista asioista, omia lapsuusajan liikuntakokemuksia kannattaa hyödyntää oman ohjaamisessa kehittymisen perustana. Muistele tilanteita, milloin harjoitus oli omasta mielestäsi sellainen, että:  </a:t>
            </a:r>
          </a:p>
          <a:p>
            <a:pPr marL="285750" indent="-285750">
              <a:buFont typeface="Wingdings" panose="05000000000000000000" pitchFamily="2" charset="2"/>
              <a:buChar char="§"/>
            </a:pPr>
            <a:r>
              <a:rPr lang="fi-FI" sz="2800" dirty="0"/>
              <a:t>malttamattomana odotit seuraavaa kertaa </a:t>
            </a:r>
          </a:p>
          <a:p>
            <a:pPr marL="285750" indent="-285750">
              <a:buFont typeface="Wingdings" panose="05000000000000000000" pitchFamily="2" charset="2"/>
              <a:buChar char="§"/>
            </a:pPr>
            <a:r>
              <a:rPr lang="fi-FI" sz="2800" dirty="0"/>
              <a:t>et olisi halunnut lopettaa tehtävää </a:t>
            </a:r>
          </a:p>
          <a:p>
            <a:pPr marL="285750" indent="-285750">
              <a:buFont typeface="Wingdings" panose="05000000000000000000" pitchFamily="2" charset="2"/>
              <a:buChar char="§"/>
            </a:pPr>
            <a:r>
              <a:rPr lang="fi-FI" sz="2800" dirty="0"/>
              <a:t>koit että olet hyvä</a:t>
            </a:r>
          </a:p>
        </p:txBody>
      </p:sp>
    </p:spTree>
    <p:extLst>
      <p:ext uri="{BB962C8B-B14F-4D97-AF65-F5344CB8AC3E}">
        <p14:creationId xmlns:p14="http://schemas.microsoft.com/office/powerpoint/2010/main" val="2386348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6680FF7A-F692-4CC2-A8A0-99C3C7A08219}"/>
              </a:ext>
            </a:extLst>
          </p:cNvPr>
          <p:cNvSpPr>
            <a:spLocks noGrp="1"/>
          </p:cNvSpPr>
          <p:nvPr>
            <p:ph type="title"/>
          </p:nvPr>
        </p:nvSpPr>
        <p:spPr>
          <a:xfrm>
            <a:off x="550863" y="549275"/>
            <a:ext cx="11125200" cy="1223963"/>
          </a:xfrm>
        </p:spPr>
        <p:txBody>
          <a:bodyPr>
            <a:normAutofit fontScale="90000"/>
          </a:bodyPr>
          <a:lstStyle/>
          <a:p>
            <a:r>
              <a:rPr lang="fi-FI" dirty="0">
                <a:solidFill>
                  <a:srgbClr val="0070C0"/>
                </a:solidFill>
              </a:rPr>
              <a:t>ORGANISOINTI JA HARJOITUKSEN YMPÄRISTÖN SEKÄ VÄLINEIDEN VALINTA</a:t>
            </a:r>
          </a:p>
        </p:txBody>
      </p:sp>
      <p:sp>
        <p:nvSpPr>
          <p:cNvPr id="2" name="Rectangle 1">
            <a:extLst>
              <a:ext uri="{FF2B5EF4-FFF2-40B4-BE49-F238E27FC236}">
                <a16:creationId xmlns:a16="http://schemas.microsoft.com/office/drawing/2014/main" id="{057D7CC8-5131-4E27-A37C-16ABEEA28278}"/>
              </a:ext>
            </a:extLst>
          </p:cNvPr>
          <p:cNvSpPr/>
          <p:nvPr/>
        </p:nvSpPr>
        <p:spPr>
          <a:xfrm>
            <a:off x="816553" y="2087940"/>
            <a:ext cx="6096000" cy="3785652"/>
          </a:xfrm>
          <a:prstGeom prst="rect">
            <a:avLst/>
          </a:prstGeom>
        </p:spPr>
        <p:txBody>
          <a:bodyPr>
            <a:spAutoFit/>
          </a:bodyPr>
          <a:lstStyle/>
          <a:p>
            <a:r>
              <a:rPr lang="fi-FI" sz="2000" b="1" dirty="0"/>
              <a:t>TURVALLISUUS</a:t>
            </a:r>
          </a:p>
          <a:p>
            <a:r>
              <a:rPr lang="fi-FI" sz="2000" dirty="0"/>
              <a:t>Turvallisuus on aina varmistettava ensimmäisenä. </a:t>
            </a:r>
          </a:p>
          <a:p>
            <a:r>
              <a:rPr lang="fi-FI" sz="2000" dirty="0"/>
              <a:t>Huolehdi näköyhteyden säilymisestä lapsiryhmään. </a:t>
            </a:r>
          </a:p>
          <a:p>
            <a:r>
              <a:rPr lang="fi-FI" sz="2000" dirty="0"/>
              <a:t>Kun käytössä on heittovälineitä, ohjaajan on tärkeää varmistaa heiton suunta ja ajoitus.</a:t>
            </a:r>
          </a:p>
          <a:p>
            <a:endParaRPr lang="fi-FI" sz="2000" dirty="0"/>
          </a:p>
          <a:p>
            <a:r>
              <a:rPr lang="fi-FI" sz="2000" b="1" dirty="0"/>
              <a:t>TOIMINTAA</a:t>
            </a:r>
          </a:p>
          <a:p>
            <a:r>
              <a:rPr lang="fi-FI" sz="2000" dirty="0"/>
              <a:t>Kaikki tekevät ja mahdollisimman vähän odottamista: vältetään organisointitapaa, jossa yksi tekee ja muut katsovat.</a:t>
            </a:r>
          </a:p>
          <a:p>
            <a:r>
              <a:rPr lang="fi-FI" sz="2000" dirty="0"/>
              <a:t>Riittävästi tilaa, jotta jokaisella on oma rauha tehdä ja harjoitella omaan tahtiin.</a:t>
            </a:r>
          </a:p>
        </p:txBody>
      </p:sp>
      <p:sp>
        <p:nvSpPr>
          <p:cNvPr id="7" name="TextBox 6">
            <a:extLst>
              <a:ext uri="{FF2B5EF4-FFF2-40B4-BE49-F238E27FC236}">
                <a16:creationId xmlns:a16="http://schemas.microsoft.com/office/drawing/2014/main" id="{EDC1E60B-6B3E-4F2E-A9E7-BD14DD41A807}"/>
              </a:ext>
            </a:extLst>
          </p:cNvPr>
          <p:cNvSpPr txBox="1"/>
          <p:nvPr/>
        </p:nvSpPr>
        <p:spPr>
          <a:xfrm>
            <a:off x="7355841" y="2123818"/>
            <a:ext cx="4417566" cy="2585323"/>
          </a:xfrm>
          <a:prstGeom prst="rect">
            <a:avLst/>
          </a:prstGeom>
          <a:ln/>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fi-FI" b="1" dirty="0"/>
              <a:t>Tutkimusten mukaan ohjatuissa liikuntatilanteissa lapset liikkuvat vain muutaman minuutin. Suurimman osan ajasta he odottavat omaa vuoroaan tai kuuntelevat ohjeita. </a:t>
            </a:r>
          </a:p>
          <a:p>
            <a:r>
              <a:rPr lang="fi-FI" b="1" dirty="0"/>
              <a:t>Lasten omissa pihapeleissä ja leikeissä tulee enemmän ns. harjoitusvaikutusta eli toistoja ja liikuntaa kuin ohjatussa harrastustoiminnassa.</a:t>
            </a:r>
          </a:p>
        </p:txBody>
      </p:sp>
    </p:spTree>
    <p:extLst>
      <p:ext uri="{BB962C8B-B14F-4D97-AF65-F5344CB8AC3E}">
        <p14:creationId xmlns:p14="http://schemas.microsoft.com/office/powerpoint/2010/main" val="2721935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311F227F-CE8D-43B1-9174-CAD175323C2E}"/>
              </a:ext>
            </a:extLst>
          </p:cNvPr>
          <p:cNvSpPr>
            <a:spLocks noGrp="1"/>
          </p:cNvSpPr>
          <p:nvPr>
            <p:ph type="title"/>
          </p:nvPr>
        </p:nvSpPr>
        <p:spPr>
          <a:xfrm>
            <a:off x="550863" y="549275"/>
            <a:ext cx="11125200" cy="1223963"/>
          </a:xfrm>
        </p:spPr>
        <p:txBody>
          <a:bodyPr>
            <a:normAutofit/>
          </a:bodyPr>
          <a:lstStyle/>
          <a:p>
            <a:r>
              <a:rPr lang="fi-FI" sz="4000" dirty="0">
                <a:solidFill>
                  <a:srgbClr val="0070C0"/>
                </a:solidFill>
              </a:rPr>
              <a:t>TOIMIVIA ORGANISOINTITAPOJA</a:t>
            </a:r>
          </a:p>
        </p:txBody>
      </p:sp>
      <p:sp>
        <p:nvSpPr>
          <p:cNvPr id="7" name="Content Placeholder 2">
            <a:extLst>
              <a:ext uri="{FF2B5EF4-FFF2-40B4-BE49-F238E27FC236}">
                <a16:creationId xmlns:a16="http://schemas.microsoft.com/office/drawing/2014/main" id="{52A5805B-984B-4249-ACF1-D6A2357D1E9E}"/>
              </a:ext>
            </a:extLst>
          </p:cNvPr>
          <p:cNvSpPr txBox="1">
            <a:spLocks/>
          </p:cNvSpPr>
          <p:nvPr/>
        </p:nvSpPr>
        <p:spPr>
          <a:xfrm>
            <a:off x="685680"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fi-FI" b="1" dirty="0"/>
              <a:t>Yhteinen tehtävä </a:t>
            </a:r>
          </a:p>
          <a:p>
            <a:pPr lvl="1"/>
            <a:r>
              <a:rPr lang="fi-FI" dirty="0"/>
              <a:t>koko ryhmä tekee samaa tehtävää, kaikilla on saman verran aikaa ja tilaa ja välineitä käytössään </a:t>
            </a:r>
          </a:p>
          <a:p>
            <a:pPr marL="342900" indent="-342900">
              <a:buFont typeface="+mj-lt"/>
              <a:buAutoNum type="arabicPeriod"/>
            </a:pPr>
            <a:r>
              <a:rPr lang="fi-FI" b="1" dirty="0"/>
              <a:t>Pistetyöskentely </a:t>
            </a:r>
          </a:p>
          <a:p>
            <a:pPr lvl="1"/>
            <a:r>
              <a:rPr lang="fi-FI" dirty="0"/>
              <a:t>Ryhmä on jaettu pienempiin, muutaman hengen ryhmiin ja he harjoittelevat omassa pienryhmässään yhdessä. </a:t>
            </a:r>
          </a:p>
          <a:p>
            <a:pPr lvl="1"/>
            <a:r>
              <a:rPr lang="fi-FI" dirty="0"/>
              <a:t>samaa tehtävä tai jokaisella pisteellä on erilainen tehtävä ja yhteisen vaihtomerkin jälkeen siirrytään kiertosuunnan mukaisesti seuraavalle pisteelle. </a:t>
            </a:r>
          </a:p>
          <a:p>
            <a:pPr marL="342900" indent="-342900">
              <a:buFont typeface="+mj-lt"/>
              <a:buAutoNum type="arabicPeriod"/>
            </a:pPr>
            <a:r>
              <a:rPr lang="fi-FI" b="1" dirty="0"/>
              <a:t>Kiertorata </a:t>
            </a:r>
          </a:p>
          <a:p>
            <a:pPr lvl="1"/>
            <a:r>
              <a:rPr lang="fi-FI" dirty="0"/>
              <a:t>yksin tai parin kanssa eri tehtäväpisteitä kierretään kiertosuunnan mukaisesti joko jatkuvasti tai sovitun ajan jälkeen siirtymällä seuraavaan pisteeseen. </a:t>
            </a:r>
          </a:p>
        </p:txBody>
      </p:sp>
    </p:spTree>
    <p:extLst>
      <p:ext uri="{BB962C8B-B14F-4D97-AF65-F5344CB8AC3E}">
        <p14:creationId xmlns:p14="http://schemas.microsoft.com/office/powerpoint/2010/main" val="232267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7" name="Title 1">
            <a:extLst>
              <a:ext uri="{FF2B5EF4-FFF2-40B4-BE49-F238E27FC236}">
                <a16:creationId xmlns:a16="http://schemas.microsoft.com/office/drawing/2014/main" id="{C0B122BB-1084-49FF-93B1-BE3F7DD9FB06}"/>
              </a:ext>
            </a:extLst>
          </p:cNvPr>
          <p:cNvSpPr>
            <a:spLocks noGrp="1"/>
          </p:cNvSpPr>
          <p:nvPr>
            <p:ph type="title"/>
          </p:nvPr>
        </p:nvSpPr>
        <p:spPr>
          <a:xfrm>
            <a:off x="550863" y="549275"/>
            <a:ext cx="11125200" cy="1223963"/>
          </a:xfrm>
        </p:spPr>
        <p:txBody>
          <a:bodyPr>
            <a:normAutofit/>
          </a:bodyPr>
          <a:lstStyle/>
          <a:p>
            <a:r>
              <a:rPr lang="fi-FI" sz="4000" dirty="0">
                <a:solidFill>
                  <a:srgbClr val="0070C0"/>
                </a:solidFill>
              </a:rPr>
              <a:t>TEHTÄVÄT RAKENTAVAT PÄTEVYYDEN TUNNETTA</a:t>
            </a:r>
          </a:p>
        </p:txBody>
      </p:sp>
      <p:sp>
        <p:nvSpPr>
          <p:cNvPr id="8" name="Content Placeholder 2">
            <a:extLst>
              <a:ext uri="{FF2B5EF4-FFF2-40B4-BE49-F238E27FC236}">
                <a16:creationId xmlns:a16="http://schemas.microsoft.com/office/drawing/2014/main" id="{25486E80-A5FA-4C0E-9D54-CD55201EE37C}"/>
              </a:ext>
            </a:extLst>
          </p:cNvPr>
          <p:cNvSpPr txBox="1">
            <a:spLocks/>
          </p:cNvSpPr>
          <p:nvPr/>
        </p:nvSpPr>
        <p:spPr>
          <a:xfrm>
            <a:off x="720849"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2200" dirty="0"/>
              <a:t>Hyvä harjoitus sisältää sopivassa määrin tuttua, jo aikaisemmin opittua (=olemassa oleva </a:t>
            </a:r>
            <a:r>
              <a:rPr lang="fi-FI" sz="2200" dirty="0" err="1"/>
              <a:t>taitotaso</a:t>
            </a:r>
            <a:r>
              <a:rPr lang="fi-FI" sz="2200" dirty="0"/>
              <a:t>)</a:t>
            </a:r>
          </a:p>
          <a:p>
            <a:pPr>
              <a:buFont typeface="Wingdings" panose="05000000000000000000" pitchFamily="2" charset="2"/>
              <a:buChar char="§"/>
            </a:pPr>
            <a:r>
              <a:rPr lang="fi-FI" sz="2200" dirty="0"/>
              <a:t>Harjoituksissa tulisi olla myös riittävästi haasteita ja mahdollisuus uuden oppimiseen. </a:t>
            </a:r>
          </a:p>
          <a:p>
            <a:pPr lvl="1">
              <a:buFont typeface="Wingdings" panose="05000000000000000000" pitchFamily="2" charset="2"/>
              <a:buChar char="§"/>
            </a:pPr>
            <a:r>
              <a:rPr lang="fi-FI" sz="2200" dirty="0"/>
              <a:t>Optimaalinen tehtävien </a:t>
            </a:r>
            <a:r>
              <a:rPr lang="fi-FI" sz="2200" dirty="0" err="1"/>
              <a:t>vaikeustaso</a:t>
            </a:r>
            <a:r>
              <a:rPr lang="fi-FI" sz="2200" dirty="0"/>
              <a:t> asettuu lapsen ns. lähikehityksen vyöhykkeelle eli vastaa sellaista tasoa, jota lapsi ei vielä osaa, mutta hänen on mahdollista onnistua tehtävässä tuettuna tai avustettuna.</a:t>
            </a:r>
          </a:p>
          <a:p>
            <a:pPr lvl="1">
              <a:buFont typeface="Wingdings" panose="05000000000000000000" pitchFamily="2" charset="2"/>
              <a:buChar char="§"/>
            </a:pPr>
            <a:r>
              <a:rPr lang="fi-FI" sz="2200" dirty="0"/>
              <a:t>Avustajana voi olla esimerkiksi ympäristö, apuväline, kaveri tai ohjaaja. </a:t>
            </a:r>
          </a:p>
          <a:p>
            <a:pPr>
              <a:buFont typeface="Wingdings" panose="05000000000000000000" pitchFamily="2" charset="2"/>
              <a:buChar char="§"/>
            </a:pPr>
            <a:r>
              <a:rPr lang="fi-FI" sz="2200" dirty="0"/>
              <a:t>Erilaisissa leikki- ja pelitilanteissa roolien vaihtaminen pitää kiinnostusta yllä ja lisää haasteita. </a:t>
            </a:r>
          </a:p>
          <a:p>
            <a:pPr>
              <a:buFont typeface="Wingdings" panose="05000000000000000000" pitchFamily="2" charset="2"/>
              <a:buChar char="§"/>
            </a:pPr>
            <a:r>
              <a:rPr lang="fi-FI" sz="2200" dirty="0"/>
              <a:t>Kiinniottoleikeissä on tarpeellista huolehtia, että jokainen toimii välillä kiinniottajana, pakoon juoksijana, pelastajana ja pelastettavana.</a:t>
            </a:r>
          </a:p>
          <a:p>
            <a:pPr>
              <a:buFont typeface="Wingdings" panose="05000000000000000000" pitchFamily="2" charset="2"/>
              <a:buChar char="§"/>
            </a:pPr>
            <a:r>
              <a:rPr lang="fi-FI" sz="2200" dirty="0"/>
              <a:t>Pallopeleissä pelataan myös eri pelirooleissa </a:t>
            </a:r>
          </a:p>
          <a:p>
            <a:pPr>
              <a:buFont typeface="Wingdings" panose="05000000000000000000" pitchFamily="2" charset="2"/>
              <a:buChar char="§"/>
            </a:pPr>
            <a:r>
              <a:rPr lang="fi-FI" sz="2200" dirty="0"/>
              <a:t>Tärkeää vaihdella pelaajien lukumäärää eri harjoitteissa ja pienpeleissä.</a:t>
            </a:r>
          </a:p>
        </p:txBody>
      </p:sp>
    </p:spTree>
    <p:extLst>
      <p:ext uri="{BB962C8B-B14F-4D97-AF65-F5344CB8AC3E}">
        <p14:creationId xmlns:p14="http://schemas.microsoft.com/office/powerpoint/2010/main" val="306572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CF38426C-4429-4B07-9121-9AB70B8277A3}"/>
              </a:ext>
            </a:extLst>
          </p:cNvPr>
          <p:cNvSpPr>
            <a:spLocks noGrp="1"/>
          </p:cNvSpPr>
          <p:nvPr>
            <p:ph type="title"/>
          </p:nvPr>
        </p:nvSpPr>
        <p:spPr>
          <a:xfrm>
            <a:off x="550863" y="549275"/>
            <a:ext cx="11125200" cy="1223963"/>
          </a:xfrm>
        </p:spPr>
        <p:txBody>
          <a:bodyPr/>
          <a:lstStyle/>
          <a:p>
            <a:r>
              <a:rPr lang="fi-FI" dirty="0">
                <a:solidFill>
                  <a:srgbClr val="0070C0"/>
                </a:solidFill>
              </a:rPr>
              <a:t>YMPÄRISTÖ JA VÄLINEET OPETTAJINA </a:t>
            </a:r>
          </a:p>
        </p:txBody>
      </p:sp>
      <p:sp>
        <p:nvSpPr>
          <p:cNvPr id="7" name="Content Placeholder 2">
            <a:extLst>
              <a:ext uri="{FF2B5EF4-FFF2-40B4-BE49-F238E27FC236}">
                <a16:creationId xmlns:a16="http://schemas.microsoft.com/office/drawing/2014/main" id="{E89AF54E-FD28-4600-940A-8BDB65D8B05B}"/>
              </a:ext>
            </a:extLst>
          </p:cNvPr>
          <p:cNvSpPr txBox="1">
            <a:spLocks/>
          </p:cNvSpPr>
          <p:nvPr/>
        </p:nvSpPr>
        <p:spPr>
          <a:xfrm>
            <a:off x="550862" y="1613877"/>
            <a:ext cx="6804529"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t>Ympäristö voi opettaa ja ohjata itsestään kohti opeteltavia taitoja</a:t>
            </a:r>
          </a:p>
          <a:p>
            <a:pPr lvl="1">
              <a:buFont typeface="Wingdings" panose="05000000000000000000" pitchFamily="2" charset="2"/>
              <a:buChar char="§"/>
            </a:pPr>
            <a:r>
              <a:rPr lang="fi-FI" dirty="0"/>
              <a:t>Esim. Hiihtomaassa erilaiset maaston muodot ohjaavat erilaisten hiihtotekniikoiden käyttöön ilman että ohjaajan täytyy ensin selittää asiaa. </a:t>
            </a:r>
          </a:p>
          <a:p>
            <a:pPr marL="0" indent="0">
              <a:buNone/>
            </a:pPr>
            <a:r>
              <a:rPr lang="fi-FI" b="1" dirty="0"/>
              <a:t>Välineillä on merkitystä: </a:t>
            </a:r>
          </a:p>
          <a:p>
            <a:pPr lvl="1">
              <a:buFont typeface="Wingdings" panose="05000000000000000000" pitchFamily="2" charset="2"/>
              <a:buChar char="§"/>
            </a:pPr>
            <a:r>
              <a:rPr lang="fi-FI" dirty="0"/>
              <a:t>Huolehdi, että harjoituksissa on riittävästi välineitä</a:t>
            </a:r>
          </a:p>
          <a:p>
            <a:pPr lvl="1">
              <a:buFont typeface="Wingdings" panose="05000000000000000000" pitchFamily="2" charset="2"/>
              <a:buChar char="§"/>
            </a:pPr>
            <a:r>
              <a:rPr lang="fi-FI" dirty="0"/>
              <a:t>Jokainen pääsee osallistumaan ja saa tehtävissä runsaasti toistoja. </a:t>
            </a:r>
          </a:p>
          <a:p>
            <a:pPr lvl="1">
              <a:buFont typeface="Wingdings" panose="05000000000000000000" pitchFamily="2" charset="2"/>
              <a:buChar char="§"/>
            </a:pPr>
            <a:r>
              <a:rPr lang="fi-FI" dirty="0"/>
              <a:t>Vaihtele välineiden muotoa, kokoa ja painoa </a:t>
            </a:r>
          </a:p>
          <a:p>
            <a:pPr lvl="1">
              <a:buFont typeface="Wingdings" panose="05000000000000000000" pitchFamily="2" charset="2"/>
              <a:buChar char="§"/>
            </a:pPr>
            <a:r>
              <a:rPr lang="fi-FI" dirty="0"/>
              <a:t>Lisää sopivasti haastetta</a:t>
            </a:r>
          </a:p>
        </p:txBody>
      </p:sp>
      <p:pic>
        <p:nvPicPr>
          <p:cNvPr id="8" name="Picture 7">
            <a:extLst>
              <a:ext uri="{FF2B5EF4-FFF2-40B4-BE49-F238E27FC236}">
                <a16:creationId xmlns:a16="http://schemas.microsoft.com/office/drawing/2014/main" id="{64C4C6BA-EA96-425B-ADBB-D9930A2A8939}"/>
              </a:ext>
            </a:extLst>
          </p:cNvPr>
          <p:cNvPicPr>
            <a:picLocks noChangeAspect="1"/>
          </p:cNvPicPr>
          <p:nvPr/>
        </p:nvPicPr>
        <p:blipFill>
          <a:blip r:embed="rId4"/>
          <a:stretch>
            <a:fillRect/>
          </a:stretch>
        </p:blipFill>
        <p:spPr>
          <a:xfrm>
            <a:off x="8625253" y="1355265"/>
            <a:ext cx="2640601" cy="4143835"/>
          </a:xfrm>
          <a:prstGeom prst="rect">
            <a:avLst/>
          </a:prstGeom>
        </p:spPr>
      </p:pic>
      <p:sp>
        <p:nvSpPr>
          <p:cNvPr id="9" name="Rectangle 8">
            <a:extLst>
              <a:ext uri="{FF2B5EF4-FFF2-40B4-BE49-F238E27FC236}">
                <a16:creationId xmlns:a16="http://schemas.microsoft.com/office/drawing/2014/main" id="{F6001E34-82C4-46D1-997A-6E99903751F0}"/>
              </a:ext>
            </a:extLst>
          </p:cNvPr>
          <p:cNvSpPr/>
          <p:nvPr/>
        </p:nvSpPr>
        <p:spPr>
          <a:xfrm>
            <a:off x="8625253" y="5754077"/>
            <a:ext cx="2555508" cy="246221"/>
          </a:xfrm>
          <a:prstGeom prst="rect">
            <a:avLst/>
          </a:prstGeom>
        </p:spPr>
        <p:txBody>
          <a:bodyPr wrap="none">
            <a:spAutoFit/>
          </a:bodyPr>
          <a:lstStyle/>
          <a:p>
            <a:r>
              <a:rPr lang="fi-FI" sz="1000" dirty="0"/>
              <a:t>Kuva: Anna </a:t>
            </a:r>
            <a:r>
              <a:rPr lang="fi-FI" sz="1000" dirty="0" err="1"/>
              <a:t>Vlasoff</a:t>
            </a:r>
            <a:r>
              <a:rPr lang="fi-FI" sz="1000" dirty="0"/>
              <a:t> / Suomen Valmentajat</a:t>
            </a:r>
          </a:p>
        </p:txBody>
      </p:sp>
    </p:spTree>
    <p:extLst>
      <p:ext uri="{BB962C8B-B14F-4D97-AF65-F5344CB8AC3E}">
        <p14:creationId xmlns:p14="http://schemas.microsoft.com/office/powerpoint/2010/main" val="398117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1112519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dirty="0"/>
          </a:p>
          <a:p>
            <a:endParaRPr lang="fi-FI" dirty="0"/>
          </a:p>
          <a:p>
            <a:endParaRPr lang="fi-FI" dirty="0"/>
          </a:p>
          <a:p>
            <a:endParaRPr lang="fi-FI" dirty="0"/>
          </a:p>
        </p:txBody>
      </p:sp>
      <p:sp>
        <p:nvSpPr>
          <p:cNvPr id="4" name="Title 1">
            <a:extLst>
              <a:ext uri="{FF2B5EF4-FFF2-40B4-BE49-F238E27FC236}">
                <a16:creationId xmlns:a16="http://schemas.microsoft.com/office/drawing/2014/main" id="{DBC34CAF-FBC6-47D2-BFA1-5EF4232789E6}"/>
              </a:ext>
            </a:extLst>
          </p:cNvPr>
          <p:cNvSpPr>
            <a:spLocks noGrp="1"/>
          </p:cNvSpPr>
          <p:nvPr>
            <p:ph type="title"/>
          </p:nvPr>
        </p:nvSpPr>
        <p:spPr>
          <a:xfrm>
            <a:off x="638786" y="332580"/>
            <a:ext cx="11125200" cy="1223963"/>
          </a:xfrm>
        </p:spPr>
        <p:txBody>
          <a:bodyPr>
            <a:normAutofit/>
          </a:bodyPr>
          <a:lstStyle/>
          <a:p>
            <a:r>
              <a:rPr lang="fi-FI" sz="4000" dirty="0">
                <a:solidFill>
                  <a:srgbClr val="0070C0"/>
                </a:solidFill>
              </a:rPr>
              <a:t>PUHEELLA ON VÄLIÄ</a:t>
            </a:r>
          </a:p>
        </p:txBody>
      </p:sp>
      <p:sp>
        <p:nvSpPr>
          <p:cNvPr id="7" name="Content Placeholder 2">
            <a:extLst>
              <a:ext uri="{FF2B5EF4-FFF2-40B4-BE49-F238E27FC236}">
                <a16:creationId xmlns:a16="http://schemas.microsoft.com/office/drawing/2014/main" id="{A8D197CC-E743-4058-AD64-9993724149DB}"/>
              </a:ext>
            </a:extLst>
          </p:cNvPr>
          <p:cNvSpPr txBox="1">
            <a:spLocks/>
          </p:cNvSpPr>
          <p:nvPr/>
        </p:nvSpPr>
        <p:spPr>
          <a:xfrm>
            <a:off x="550862" y="1632561"/>
            <a:ext cx="9507538" cy="414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400" dirty="0"/>
              <a:t>Puhu lyhyesti, selkeästi, kuuluvasti ja varmista, että kaikki näkevät sinut.</a:t>
            </a:r>
          </a:p>
          <a:p>
            <a:pPr>
              <a:buClr>
                <a:srgbClr val="056DB6"/>
              </a:buClr>
              <a:buFont typeface="Wingdings" panose="05000000000000000000" pitchFamily="2" charset="2"/>
              <a:buChar char="§"/>
            </a:pPr>
            <a:r>
              <a:rPr lang="fi-FI" sz="2400" dirty="0"/>
              <a:t>Varmista, että lasten huomio on kiinnittynyt sinuun ja he keskittyvät kuunteluun. </a:t>
            </a:r>
          </a:p>
          <a:p>
            <a:pPr>
              <a:buClr>
                <a:srgbClr val="056DB6"/>
              </a:buClr>
              <a:buFont typeface="Wingdings" panose="05000000000000000000" pitchFamily="2" charset="2"/>
              <a:buChar char="§"/>
            </a:pPr>
            <a:r>
              <a:rPr lang="fi-FI" sz="2400" dirty="0"/>
              <a:t>Mitä pienemmät lapset, sitä vähemmän puhetta ja sitä nopeammin itse toiminta käyntiin</a:t>
            </a:r>
          </a:p>
          <a:p>
            <a:pPr>
              <a:buClr>
                <a:srgbClr val="056DB6"/>
              </a:buClr>
              <a:buFont typeface="Wingdings" panose="05000000000000000000" pitchFamily="2" charset="2"/>
              <a:buChar char="§"/>
            </a:pPr>
            <a:r>
              <a:rPr lang="fi-FI" sz="2400" dirty="0"/>
              <a:t>Pienet lapset motivoituvat liikkumisesta, isoimmat myös siitä, että he ymmärtävät, miksi jotain asiaa harjoitellaan, missä sitä taitoa tarvitaan ja joskus myös mitä siitä seuraa. </a:t>
            </a:r>
          </a:p>
          <a:p>
            <a:pPr>
              <a:buClr>
                <a:srgbClr val="056DB6"/>
              </a:buClr>
              <a:buFont typeface="Wingdings" panose="05000000000000000000" pitchFamily="2" charset="2"/>
              <a:buChar char="§"/>
            </a:pPr>
            <a:r>
              <a:rPr lang="fi-FI" sz="2400" dirty="0"/>
              <a:t>Kiinnitä huomiota käyttämääsi käsitteisiin – vaikeat ja epäselvät termit hämmentävät ja luovat epätietoisuutta. </a:t>
            </a:r>
          </a:p>
        </p:txBody>
      </p:sp>
    </p:spTree>
    <p:extLst>
      <p:ext uri="{BB962C8B-B14F-4D97-AF65-F5344CB8AC3E}">
        <p14:creationId xmlns:p14="http://schemas.microsoft.com/office/powerpoint/2010/main" val="2490172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6DE763B987C04E82695DB092BF0968" ma:contentTypeVersion="17" ma:contentTypeDescription="Create a new document." ma:contentTypeScope="" ma:versionID="a7026a0a2ffbadde10859c7fc8ada97b">
  <xsd:schema xmlns:xsd="http://www.w3.org/2001/XMLSchema" xmlns:xs="http://www.w3.org/2001/XMLSchema" xmlns:p="http://schemas.microsoft.com/office/2006/metadata/properties" xmlns:ns3="b5c641bf-2ade-4333-a250-197102721543" xmlns:ns4="fda465a4-4358-4b47-9756-dc296ab0ee78" targetNamespace="http://schemas.microsoft.com/office/2006/metadata/properties" ma:root="true" ma:fieldsID="9b68e45d5f65d0a3efda08adc47c2711" ns3:_="" ns4:_="">
    <xsd:import namespace="b5c641bf-2ade-4333-a250-197102721543"/>
    <xsd:import namespace="fda465a4-4358-4b47-9756-dc296ab0ee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641bf-2ade-4333-a250-1971027215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a465a4-4358-4b47-9756-dc296ab0ee7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5c641bf-2ade-4333-a250-197102721543" xsi:nil="true"/>
  </documentManagement>
</p:properties>
</file>

<file path=customXml/itemProps1.xml><?xml version="1.0" encoding="utf-8"?>
<ds:datastoreItem xmlns:ds="http://schemas.openxmlformats.org/officeDocument/2006/customXml" ds:itemID="{127892F4-F0AE-4988-AE5F-50F8FD31BFA7}">
  <ds:schemaRefs>
    <ds:schemaRef ds:uri="http://schemas.microsoft.com/sharepoint/v3/contenttype/forms"/>
  </ds:schemaRefs>
</ds:datastoreItem>
</file>

<file path=customXml/itemProps2.xml><?xml version="1.0" encoding="utf-8"?>
<ds:datastoreItem xmlns:ds="http://schemas.openxmlformats.org/officeDocument/2006/customXml" ds:itemID="{43E5AD26-F56F-4547-840F-57CFDA910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641bf-2ade-4333-a250-197102721543"/>
    <ds:schemaRef ds:uri="fda465a4-4358-4b47-9756-dc296ab0e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0754E3-9B2F-41BA-8A60-3B57E124163C}">
  <ds:schemaRef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fda465a4-4358-4b47-9756-dc296ab0ee78"/>
    <ds:schemaRef ds:uri="http://schemas.openxmlformats.org/package/2006/metadata/core-properties"/>
    <ds:schemaRef ds:uri="b5c641bf-2ade-4333-a250-19710272154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1318</TotalTime>
  <Words>1375</Words>
  <Application>Microsoft Office PowerPoint</Application>
  <PresentationFormat>Widescreen</PresentationFormat>
  <Paragraphs>189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Kenyan Coffee Rg</vt:lpstr>
      <vt:lpstr>Wingdings</vt:lpstr>
      <vt:lpstr>Office Theme</vt:lpstr>
      <vt:lpstr>PowerPoint Presentation</vt:lpstr>
      <vt:lpstr>PowerPoint Presentation</vt:lpstr>
      <vt:lpstr>PowerPoint Presentation</vt:lpstr>
      <vt:lpstr>POHDITTAVAKSI</vt:lpstr>
      <vt:lpstr>ORGANISOINTI JA HARJOITUKSEN YMPÄRISTÖN SEKÄ VÄLINEIDEN VALINTA</vt:lpstr>
      <vt:lpstr>TOIMIVIA ORGANISOINTITAPOJA</vt:lpstr>
      <vt:lpstr>TEHTÄVÄT RAKENTAVAT PÄTEVYYDEN TUNNETTA</vt:lpstr>
      <vt:lpstr>YMPÄRISTÖ JA VÄLINEET OPETTAJINA </vt:lpstr>
      <vt:lpstr>PUHEELLA ON VÄLIÄ</vt:lpstr>
      <vt:lpstr>PALAUTTEEN MONET MUODOT</vt:lpstr>
      <vt:lpstr>PALAUTTEEN MONET MUODOT</vt:lpstr>
      <vt:lpstr>OHJAAJA OPETUSTYYLIEN KIRJON KÄYTTÄJÄNÄ </vt:lpstr>
      <vt:lpstr>A Komentotyyli</vt:lpstr>
      <vt:lpstr>B Harjoitustyyli</vt:lpstr>
      <vt:lpstr>C vuorovaikutustyyli eli pariohjaus</vt:lpstr>
      <vt:lpstr>D Itsearviointityyli</vt:lpstr>
      <vt:lpstr>E Eriytyvä opetus </vt:lpstr>
      <vt:lpstr>F Ohjattu oivaltaminen </vt:lpstr>
      <vt:lpstr>G Ongelman ratkaisu tyyli</vt:lpstr>
      <vt:lpstr>H Erilaisten ratkaisujen tuottaminen</vt:lpstr>
      <vt:lpstr>I Yksilöllinen harjoitusohjelma</vt:lpstr>
      <vt:lpstr>POHDITTAVAKSI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Creature AD</dc:creator>
  <cp:lastModifiedBy>Kantosalo Kimmo</cp:lastModifiedBy>
  <cp:revision>18</cp:revision>
  <dcterms:created xsi:type="dcterms:W3CDTF">2024-01-09T21:57:58Z</dcterms:created>
  <dcterms:modified xsi:type="dcterms:W3CDTF">2024-07-28T10:47:10Z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0x010100026DE763B987C04E82695DB092BF0968</vt:lpwstr>
  </property>
</Properties>
</file>