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8" r:id="rId5"/>
    <p:sldId id="291" r:id="rId6"/>
    <p:sldId id="292" r:id="rId7"/>
    <p:sldId id="301" r:id="rId8"/>
    <p:sldId id="320" r:id="rId9"/>
    <p:sldId id="322" r:id="rId10"/>
    <p:sldId id="321" r:id="rId11"/>
    <p:sldId id="324" r:id="rId12"/>
    <p:sldId id="325" r:id="rId13"/>
    <p:sldId id="327" r:id="rId14"/>
    <p:sldId id="328"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19" r:id="rId31"/>
    <p:sldId id="260" r:id="rId3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80641" autoAdjust="0"/>
  </p:normalViewPr>
  <p:slideViewPr>
    <p:cSldViewPr snapToGrid="0">
      <p:cViewPr varScale="1">
        <p:scale>
          <a:sx n="84" d="100"/>
          <a:sy n="84" d="100"/>
        </p:scale>
        <p:origin x="15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tosalo Kimmo" userId="f85c920b-67ca-4520-a984-84066ec6d286" providerId="ADAL" clId="{8C661D1D-32F1-49CE-9128-6DD278D46B10}"/>
    <pc:docChg chg="custSel addSld delSld modSld">
      <pc:chgData name="Kantosalo Kimmo" userId="f85c920b-67ca-4520-a984-84066ec6d286" providerId="ADAL" clId="{8C661D1D-32F1-49CE-9128-6DD278D46B10}" dt="2024-06-19T10:36:44.297" v="1178" actId="1036"/>
      <pc:docMkLst>
        <pc:docMk/>
      </pc:docMkLst>
      <pc:sldChg chg="addSp modSp">
        <pc:chgData name="Kantosalo Kimmo" userId="f85c920b-67ca-4520-a984-84066ec6d286" providerId="ADAL" clId="{8C661D1D-32F1-49CE-9128-6DD278D46B10}" dt="2024-06-19T10:33:10.763" v="1176" actId="207"/>
        <pc:sldMkLst>
          <pc:docMk/>
          <pc:sldMk cId="2331300862" sldId="260"/>
        </pc:sldMkLst>
        <pc:spChg chg="mod">
          <ac:chgData name="Kantosalo Kimmo" userId="f85c920b-67ca-4520-a984-84066ec6d286" providerId="ADAL" clId="{8C661D1D-32F1-49CE-9128-6DD278D46B10}" dt="2024-06-19T07:27:41.359" v="1018"/>
          <ac:spMkLst>
            <pc:docMk/>
            <pc:sldMk cId="2331300862" sldId="260"/>
            <ac:spMk id="7" creationId="{008FF9E3-B5D6-42B3-93F1-CAD1DCAB038D}"/>
          </ac:spMkLst>
        </pc:spChg>
        <pc:spChg chg="add mod">
          <ac:chgData name="Kantosalo Kimmo" userId="f85c920b-67ca-4520-a984-84066ec6d286" providerId="ADAL" clId="{8C661D1D-32F1-49CE-9128-6DD278D46B10}" dt="2024-06-19T10:33:10.763" v="1176" actId="207"/>
          <ac:spMkLst>
            <pc:docMk/>
            <pc:sldMk cId="2331300862" sldId="260"/>
            <ac:spMk id="8" creationId="{D82AE626-25FC-428E-8DA8-06306CA567A6}"/>
          </ac:spMkLst>
        </pc:spChg>
        <pc:picChg chg="mod">
          <ac:chgData name="Kantosalo Kimmo" userId="f85c920b-67ca-4520-a984-84066ec6d286" providerId="ADAL" clId="{8C661D1D-32F1-49CE-9128-6DD278D46B10}" dt="2024-06-19T07:27:49.494" v="1019"/>
          <ac:picMkLst>
            <pc:docMk/>
            <pc:sldMk cId="2331300862" sldId="260"/>
            <ac:picMk id="15" creationId="{DAF04C55-8D13-4D9C-B605-B495A381348B}"/>
          </ac:picMkLst>
        </pc:picChg>
      </pc:sldChg>
      <pc:sldChg chg="addSp modSp">
        <pc:chgData name="Kantosalo Kimmo" userId="f85c920b-67ca-4520-a984-84066ec6d286" providerId="ADAL" clId="{8C661D1D-32F1-49CE-9128-6DD278D46B10}" dt="2024-06-19T10:31:27.473" v="1154"/>
        <pc:sldMkLst>
          <pc:docMk/>
          <pc:sldMk cId="2743237583" sldId="291"/>
        </pc:sldMkLst>
        <pc:spChg chg="mod">
          <ac:chgData name="Kantosalo Kimmo" userId="f85c920b-67ca-4520-a984-84066ec6d286" providerId="ADAL" clId="{8C661D1D-32F1-49CE-9128-6DD278D46B10}" dt="2024-06-18T07:54:42.640" v="2" actId="255"/>
          <ac:spMkLst>
            <pc:docMk/>
            <pc:sldMk cId="2743237583" sldId="291"/>
            <ac:spMk id="4" creationId="{732986F7-164B-4D6A-BB9E-14B4226600BD}"/>
          </ac:spMkLst>
        </pc:spChg>
        <pc:spChg chg="add">
          <ac:chgData name="Kantosalo Kimmo" userId="f85c920b-67ca-4520-a984-84066ec6d286" providerId="ADAL" clId="{8C661D1D-32F1-49CE-9128-6DD278D46B10}" dt="2024-06-19T10:31:27.473" v="1154"/>
          <ac:spMkLst>
            <pc:docMk/>
            <pc:sldMk cId="2743237583" sldId="291"/>
            <ac:spMk id="7" creationId="{427A45EC-0B25-4627-A1A1-9A054027E97F}"/>
          </ac:spMkLst>
        </pc:spChg>
      </pc:sldChg>
      <pc:sldChg chg="modSp">
        <pc:chgData name="Kantosalo Kimmo" userId="f85c920b-67ca-4520-a984-84066ec6d286" providerId="ADAL" clId="{8C661D1D-32F1-49CE-9128-6DD278D46B10}" dt="2024-06-18T07:56:37.497" v="6" actId="14100"/>
        <pc:sldMkLst>
          <pc:docMk/>
          <pc:sldMk cId="3108384885" sldId="292"/>
        </pc:sldMkLst>
        <pc:spChg chg="mod">
          <ac:chgData name="Kantosalo Kimmo" userId="f85c920b-67ca-4520-a984-84066ec6d286" providerId="ADAL" clId="{8C661D1D-32F1-49CE-9128-6DD278D46B10}" dt="2024-06-18T07:56:32.388" v="5" actId="14100"/>
          <ac:spMkLst>
            <pc:docMk/>
            <pc:sldMk cId="3108384885" sldId="292"/>
            <ac:spMk id="6" creationId="{238821DF-02F2-4E8D-8D8B-502BE13A536A}"/>
          </ac:spMkLst>
        </pc:spChg>
        <pc:picChg chg="mod">
          <ac:chgData name="Kantosalo Kimmo" userId="f85c920b-67ca-4520-a984-84066ec6d286" providerId="ADAL" clId="{8C661D1D-32F1-49CE-9128-6DD278D46B10}" dt="2024-06-18T07:56:37.497" v="6" actId="14100"/>
          <ac:picMkLst>
            <pc:docMk/>
            <pc:sldMk cId="3108384885" sldId="292"/>
            <ac:picMk id="10" creationId="{1D45BB14-25C9-444E-8941-781C102E5D94}"/>
          </ac:picMkLst>
        </pc:picChg>
      </pc:sldChg>
      <pc:sldChg chg="modSp">
        <pc:chgData name="Kantosalo Kimmo" userId="f85c920b-67ca-4520-a984-84066ec6d286" providerId="ADAL" clId="{8C661D1D-32F1-49CE-9128-6DD278D46B10}" dt="2024-06-18T07:57:13.969" v="10" actId="1076"/>
        <pc:sldMkLst>
          <pc:docMk/>
          <pc:sldMk cId="392528056" sldId="301"/>
        </pc:sldMkLst>
        <pc:spChg chg="mod">
          <ac:chgData name="Kantosalo Kimmo" userId="f85c920b-67ca-4520-a984-84066ec6d286" providerId="ADAL" clId="{8C661D1D-32F1-49CE-9128-6DD278D46B10}" dt="2024-06-18T07:57:02.310" v="8" actId="255"/>
          <ac:spMkLst>
            <pc:docMk/>
            <pc:sldMk cId="392528056" sldId="301"/>
            <ac:spMk id="6" creationId="{238821DF-02F2-4E8D-8D8B-502BE13A536A}"/>
          </ac:spMkLst>
        </pc:spChg>
        <pc:spChg chg="mod">
          <ac:chgData name="Kantosalo Kimmo" userId="f85c920b-67ca-4520-a984-84066ec6d286" providerId="ADAL" clId="{8C661D1D-32F1-49CE-9128-6DD278D46B10}" dt="2024-06-18T07:57:13.969" v="10" actId="1076"/>
          <ac:spMkLst>
            <pc:docMk/>
            <pc:sldMk cId="392528056" sldId="301"/>
            <ac:spMk id="8" creationId="{02441D8A-B46F-45BA-8F9D-B504F861002D}"/>
          </ac:spMkLst>
        </pc:spChg>
        <pc:picChg chg="mod">
          <ac:chgData name="Kantosalo Kimmo" userId="f85c920b-67ca-4520-a984-84066ec6d286" providerId="ADAL" clId="{8C661D1D-32F1-49CE-9128-6DD278D46B10}" dt="2024-06-18T07:57:09.162" v="9" actId="14100"/>
          <ac:picMkLst>
            <pc:docMk/>
            <pc:sldMk cId="392528056" sldId="301"/>
            <ac:picMk id="3" creationId="{3C8EBBF2-B91D-47F3-8A5D-989297BFD105}"/>
          </ac:picMkLst>
        </pc:picChg>
      </pc:sldChg>
      <pc:sldChg chg="addSp modSp">
        <pc:chgData name="Kantosalo Kimmo" userId="f85c920b-67ca-4520-a984-84066ec6d286" providerId="ADAL" clId="{8C661D1D-32F1-49CE-9128-6DD278D46B10}" dt="2024-06-19T10:32:57.681" v="1173"/>
        <pc:sldMkLst>
          <pc:docMk/>
          <pc:sldMk cId="1904513571" sldId="319"/>
        </pc:sldMkLst>
        <pc:spChg chg="mod">
          <ac:chgData name="Kantosalo Kimmo" userId="f85c920b-67ca-4520-a984-84066ec6d286" providerId="ADAL" clId="{8C661D1D-32F1-49CE-9128-6DD278D46B10}" dt="2024-06-18T11:28:00.313" v="1000" actId="12"/>
          <ac:spMkLst>
            <pc:docMk/>
            <pc:sldMk cId="1904513571" sldId="319"/>
            <ac:spMk id="6" creationId="{238821DF-02F2-4E8D-8D8B-502BE13A536A}"/>
          </ac:spMkLst>
        </pc:spChg>
        <pc:spChg chg="add">
          <ac:chgData name="Kantosalo Kimmo" userId="f85c920b-67ca-4520-a984-84066ec6d286" providerId="ADAL" clId="{8C661D1D-32F1-49CE-9128-6DD278D46B10}" dt="2024-06-19T10:32:57.681" v="1173"/>
          <ac:spMkLst>
            <pc:docMk/>
            <pc:sldMk cId="1904513571" sldId="319"/>
            <ac:spMk id="7" creationId="{80987F42-8BC8-44F0-89DD-59EBDC4293F5}"/>
          </ac:spMkLst>
        </pc:spChg>
        <pc:picChg chg="mod">
          <ac:chgData name="Kantosalo Kimmo" userId="f85c920b-67ca-4520-a984-84066ec6d286" providerId="ADAL" clId="{8C661D1D-32F1-49CE-9128-6DD278D46B10}" dt="2024-06-19T10:30:43.530" v="1153" actId="1076"/>
          <ac:picMkLst>
            <pc:docMk/>
            <pc:sldMk cId="1904513571" sldId="319"/>
            <ac:picMk id="9" creationId="{1610391A-C162-47D2-85BC-3A621102F6BB}"/>
          </ac:picMkLst>
        </pc:picChg>
      </pc:sldChg>
      <pc:sldChg chg="modSp">
        <pc:chgData name="Kantosalo Kimmo" userId="f85c920b-67ca-4520-a984-84066ec6d286" providerId="ADAL" clId="{8C661D1D-32F1-49CE-9128-6DD278D46B10}" dt="2024-06-18T08:03:04.939" v="17" actId="255"/>
        <pc:sldMkLst>
          <pc:docMk/>
          <pc:sldMk cId="3821141935" sldId="320"/>
        </pc:sldMkLst>
        <pc:spChg chg="mod">
          <ac:chgData name="Kantosalo Kimmo" userId="f85c920b-67ca-4520-a984-84066ec6d286" providerId="ADAL" clId="{8C661D1D-32F1-49CE-9128-6DD278D46B10}" dt="2024-06-18T08:03:04.939" v="17" actId="255"/>
          <ac:spMkLst>
            <pc:docMk/>
            <pc:sldMk cId="3821141935" sldId="320"/>
            <ac:spMk id="6" creationId="{238821DF-02F2-4E8D-8D8B-502BE13A536A}"/>
          </ac:spMkLst>
        </pc:spChg>
        <pc:spChg chg="mod">
          <ac:chgData name="Kantosalo Kimmo" userId="f85c920b-67ca-4520-a984-84066ec6d286" providerId="ADAL" clId="{8C661D1D-32F1-49CE-9128-6DD278D46B10}" dt="2024-06-18T08:02:55.272" v="16" actId="255"/>
          <ac:spMkLst>
            <pc:docMk/>
            <pc:sldMk cId="3821141935" sldId="320"/>
            <ac:spMk id="7" creationId="{74C9474E-D908-4F26-A3F9-6AD26DE177C2}"/>
          </ac:spMkLst>
        </pc:spChg>
      </pc:sldChg>
      <pc:sldChg chg="modSp">
        <pc:chgData name="Kantosalo Kimmo" userId="f85c920b-67ca-4520-a984-84066ec6d286" providerId="ADAL" clId="{8C661D1D-32F1-49CE-9128-6DD278D46B10}" dt="2024-06-19T08:08:45.186" v="1052" actId="1076"/>
        <pc:sldMkLst>
          <pc:docMk/>
          <pc:sldMk cId="4072619698" sldId="321"/>
        </pc:sldMkLst>
        <pc:spChg chg="mod">
          <ac:chgData name="Kantosalo Kimmo" userId="f85c920b-67ca-4520-a984-84066ec6d286" providerId="ADAL" clId="{8C661D1D-32F1-49CE-9128-6DD278D46B10}" dt="2024-06-18T08:12:20.299" v="123" actId="255"/>
          <ac:spMkLst>
            <pc:docMk/>
            <pc:sldMk cId="4072619698" sldId="321"/>
            <ac:spMk id="6" creationId="{238821DF-02F2-4E8D-8D8B-502BE13A536A}"/>
          </ac:spMkLst>
        </pc:spChg>
        <pc:picChg chg="mod">
          <ac:chgData name="Kantosalo Kimmo" userId="f85c920b-67ca-4520-a984-84066ec6d286" providerId="ADAL" clId="{8C661D1D-32F1-49CE-9128-6DD278D46B10}" dt="2024-06-19T08:08:45.186" v="1052" actId="1076"/>
          <ac:picMkLst>
            <pc:docMk/>
            <pc:sldMk cId="4072619698" sldId="321"/>
            <ac:picMk id="9" creationId="{FF50546F-5923-49DB-9864-7F1EA677BC12}"/>
          </ac:picMkLst>
        </pc:picChg>
      </pc:sldChg>
      <pc:sldChg chg="modSp">
        <pc:chgData name="Kantosalo Kimmo" userId="f85c920b-67ca-4520-a984-84066ec6d286" providerId="ADAL" clId="{8C661D1D-32F1-49CE-9128-6DD278D46B10}" dt="2024-06-18T08:05:47.726" v="112" actId="6549"/>
        <pc:sldMkLst>
          <pc:docMk/>
          <pc:sldMk cId="986456455" sldId="322"/>
        </pc:sldMkLst>
        <pc:spChg chg="mod">
          <ac:chgData name="Kantosalo Kimmo" userId="f85c920b-67ca-4520-a984-84066ec6d286" providerId="ADAL" clId="{8C661D1D-32F1-49CE-9128-6DD278D46B10}" dt="2024-06-18T08:03:41.926" v="18" actId="255"/>
          <ac:spMkLst>
            <pc:docMk/>
            <pc:sldMk cId="986456455" sldId="322"/>
            <ac:spMk id="6" creationId="{238821DF-02F2-4E8D-8D8B-502BE13A536A}"/>
          </ac:spMkLst>
        </pc:spChg>
        <pc:spChg chg="mod">
          <ac:chgData name="Kantosalo Kimmo" userId="f85c920b-67ca-4520-a984-84066ec6d286" providerId="ADAL" clId="{8C661D1D-32F1-49CE-9128-6DD278D46B10}" dt="2024-06-18T08:05:47.726" v="112" actId="6549"/>
          <ac:spMkLst>
            <pc:docMk/>
            <pc:sldMk cId="986456455" sldId="322"/>
            <ac:spMk id="7" creationId="{74C9474E-D908-4F26-A3F9-6AD26DE177C2}"/>
          </ac:spMkLst>
        </pc:spChg>
      </pc:sldChg>
      <pc:sldChg chg="delSp modSp">
        <pc:chgData name="Kantosalo Kimmo" userId="f85c920b-67ca-4520-a984-84066ec6d286" providerId="ADAL" clId="{8C661D1D-32F1-49CE-9128-6DD278D46B10}" dt="2024-06-18T08:14:56.932" v="133" actId="14100"/>
        <pc:sldMkLst>
          <pc:docMk/>
          <pc:sldMk cId="1476619621" sldId="324"/>
        </pc:sldMkLst>
        <pc:spChg chg="mod">
          <ac:chgData name="Kantosalo Kimmo" userId="f85c920b-67ca-4520-a984-84066ec6d286" providerId="ADAL" clId="{8C661D1D-32F1-49CE-9128-6DD278D46B10}" dt="2024-06-18T08:14:56.932" v="133" actId="14100"/>
          <ac:spMkLst>
            <pc:docMk/>
            <pc:sldMk cId="1476619621" sldId="324"/>
            <ac:spMk id="6" creationId="{238821DF-02F2-4E8D-8D8B-502BE13A536A}"/>
          </ac:spMkLst>
        </pc:spChg>
        <pc:picChg chg="del">
          <ac:chgData name="Kantosalo Kimmo" userId="f85c920b-67ca-4520-a984-84066ec6d286" providerId="ADAL" clId="{8C661D1D-32F1-49CE-9128-6DD278D46B10}" dt="2024-06-18T08:14:31.296" v="130" actId="478"/>
          <ac:picMkLst>
            <pc:docMk/>
            <pc:sldMk cId="1476619621" sldId="324"/>
            <ac:picMk id="9" creationId="{A2827340-9794-4503-8216-7D759709E96B}"/>
          </ac:picMkLst>
        </pc:picChg>
      </pc:sldChg>
      <pc:sldChg chg="modSp">
        <pc:chgData name="Kantosalo Kimmo" userId="f85c920b-67ca-4520-a984-84066ec6d286" providerId="ADAL" clId="{8C661D1D-32F1-49CE-9128-6DD278D46B10}" dt="2024-06-18T08:16:36.302" v="138"/>
        <pc:sldMkLst>
          <pc:docMk/>
          <pc:sldMk cId="2452370090" sldId="325"/>
        </pc:sldMkLst>
        <pc:spChg chg="mod">
          <ac:chgData name="Kantosalo Kimmo" userId="f85c920b-67ca-4520-a984-84066ec6d286" providerId="ADAL" clId="{8C661D1D-32F1-49CE-9128-6DD278D46B10}" dt="2024-06-18T08:16:36.302" v="138"/>
          <ac:spMkLst>
            <pc:docMk/>
            <pc:sldMk cId="2452370090" sldId="325"/>
            <ac:spMk id="6" creationId="{238821DF-02F2-4E8D-8D8B-502BE13A536A}"/>
          </ac:spMkLst>
        </pc:spChg>
        <pc:picChg chg="mod">
          <ac:chgData name="Kantosalo Kimmo" userId="f85c920b-67ca-4520-a984-84066ec6d286" providerId="ADAL" clId="{8C661D1D-32F1-49CE-9128-6DD278D46B10}" dt="2024-06-18T08:15:35.473" v="135" actId="14100"/>
          <ac:picMkLst>
            <pc:docMk/>
            <pc:sldMk cId="2452370090" sldId="325"/>
            <ac:picMk id="2" creationId="{E4118E05-8839-458C-885B-B02092009799}"/>
          </ac:picMkLst>
        </pc:picChg>
      </pc:sldChg>
      <pc:sldChg chg="modSp">
        <pc:chgData name="Kantosalo Kimmo" userId="f85c920b-67ca-4520-a984-84066ec6d286" providerId="ADAL" clId="{8C661D1D-32F1-49CE-9128-6DD278D46B10}" dt="2024-06-18T10:45:31.252" v="194" actId="20577"/>
        <pc:sldMkLst>
          <pc:docMk/>
          <pc:sldMk cId="2390367029" sldId="327"/>
        </pc:sldMkLst>
        <pc:spChg chg="mod">
          <ac:chgData name="Kantosalo Kimmo" userId="f85c920b-67ca-4520-a984-84066ec6d286" providerId="ADAL" clId="{8C661D1D-32F1-49CE-9128-6DD278D46B10}" dt="2024-06-18T10:45:31.252" v="194" actId="20577"/>
          <ac:spMkLst>
            <pc:docMk/>
            <pc:sldMk cId="2390367029" sldId="327"/>
            <ac:spMk id="6" creationId="{238821DF-02F2-4E8D-8D8B-502BE13A536A}"/>
          </ac:spMkLst>
        </pc:spChg>
      </pc:sldChg>
      <pc:sldChg chg="delSp modSp">
        <pc:chgData name="Kantosalo Kimmo" userId="f85c920b-67ca-4520-a984-84066ec6d286" providerId="ADAL" clId="{8C661D1D-32F1-49CE-9128-6DD278D46B10}" dt="2024-06-18T10:45:08.488" v="185" actId="255"/>
        <pc:sldMkLst>
          <pc:docMk/>
          <pc:sldMk cId="823812614" sldId="328"/>
        </pc:sldMkLst>
        <pc:spChg chg="mod">
          <ac:chgData name="Kantosalo Kimmo" userId="f85c920b-67ca-4520-a984-84066ec6d286" providerId="ADAL" clId="{8C661D1D-32F1-49CE-9128-6DD278D46B10}" dt="2024-06-18T10:45:08.488" v="185" actId="255"/>
          <ac:spMkLst>
            <pc:docMk/>
            <pc:sldMk cId="823812614" sldId="328"/>
            <ac:spMk id="6" creationId="{238821DF-02F2-4E8D-8D8B-502BE13A536A}"/>
          </ac:spMkLst>
        </pc:spChg>
        <pc:picChg chg="del mod">
          <ac:chgData name="Kantosalo Kimmo" userId="f85c920b-67ca-4520-a984-84066ec6d286" providerId="ADAL" clId="{8C661D1D-32F1-49CE-9128-6DD278D46B10}" dt="2024-06-18T10:44:04.650" v="178" actId="478"/>
          <ac:picMkLst>
            <pc:docMk/>
            <pc:sldMk cId="823812614" sldId="328"/>
            <ac:picMk id="3" creationId="{D09B1168-80A8-4134-9AFA-881CFADF2372}"/>
          </ac:picMkLst>
        </pc:picChg>
      </pc:sldChg>
      <pc:sldChg chg="addSp modSp modNotesTx">
        <pc:chgData name="Kantosalo Kimmo" userId="f85c920b-67ca-4520-a984-84066ec6d286" providerId="ADAL" clId="{8C661D1D-32F1-49CE-9128-6DD278D46B10}" dt="2024-06-19T10:31:35.188" v="1155"/>
        <pc:sldMkLst>
          <pc:docMk/>
          <pc:sldMk cId="2322467441" sldId="330"/>
        </pc:sldMkLst>
        <pc:spChg chg="add">
          <ac:chgData name="Kantosalo Kimmo" userId="f85c920b-67ca-4520-a984-84066ec6d286" providerId="ADAL" clId="{8C661D1D-32F1-49CE-9128-6DD278D46B10}" dt="2024-06-19T10:31:35.188" v="1155"/>
          <ac:spMkLst>
            <pc:docMk/>
            <pc:sldMk cId="2322467441" sldId="330"/>
            <ac:spMk id="6" creationId="{2617E6DE-5D5F-4546-958F-4497B9BFB6FC}"/>
          </ac:spMkLst>
        </pc:spChg>
        <pc:spChg chg="mod">
          <ac:chgData name="Kantosalo Kimmo" userId="f85c920b-67ca-4520-a984-84066ec6d286" providerId="ADAL" clId="{8C661D1D-32F1-49CE-9128-6DD278D46B10}" dt="2024-06-18T10:46:52.933" v="200" actId="255"/>
          <ac:spMkLst>
            <pc:docMk/>
            <pc:sldMk cId="2322467441" sldId="330"/>
            <ac:spMk id="7" creationId="{F55A64B1-A948-4965-A97E-EDCC1ACB4DD6}"/>
          </ac:spMkLst>
        </pc:spChg>
        <pc:picChg chg="mod">
          <ac:chgData name="Kantosalo Kimmo" userId="f85c920b-67ca-4520-a984-84066ec6d286" providerId="ADAL" clId="{8C661D1D-32F1-49CE-9128-6DD278D46B10}" dt="2024-06-18T10:46:45.637" v="199" actId="1076"/>
          <ac:picMkLst>
            <pc:docMk/>
            <pc:sldMk cId="2322467441" sldId="330"/>
            <ac:picMk id="3" creationId="{5D0D5AC8-DA5F-429B-87C2-EF547B4F5D55}"/>
          </ac:picMkLst>
        </pc:picChg>
      </pc:sldChg>
      <pc:sldChg chg="modSp">
        <pc:chgData name="Kantosalo Kimmo" userId="f85c920b-67ca-4520-a984-84066ec6d286" providerId="ADAL" clId="{8C661D1D-32F1-49CE-9128-6DD278D46B10}" dt="2024-06-18T14:56:16.037" v="1002" actId="12"/>
        <pc:sldMkLst>
          <pc:docMk/>
          <pc:sldMk cId="3999293053" sldId="331"/>
        </pc:sldMkLst>
        <pc:spChg chg="mod">
          <ac:chgData name="Kantosalo Kimmo" userId="f85c920b-67ca-4520-a984-84066ec6d286" providerId="ADAL" clId="{8C661D1D-32F1-49CE-9128-6DD278D46B10}" dt="2024-06-18T07:49:16.587" v="0" actId="113"/>
          <ac:spMkLst>
            <pc:docMk/>
            <pc:sldMk cId="3999293053" sldId="331"/>
            <ac:spMk id="2" creationId="{1F1BBEAD-6797-47B3-9C16-F86DC6AE0C47}"/>
          </ac:spMkLst>
        </pc:spChg>
        <pc:spChg chg="mod">
          <ac:chgData name="Kantosalo Kimmo" userId="f85c920b-67ca-4520-a984-84066ec6d286" providerId="ADAL" clId="{8C661D1D-32F1-49CE-9128-6DD278D46B10}" dt="2024-06-18T14:56:16.037" v="1002" actId="12"/>
          <ac:spMkLst>
            <pc:docMk/>
            <pc:sldMk cId="3999293053" sldId="331"/>
            <ac:spMk id="7" creationId="{F55A64B1-A948-4965-A97E-EDCC1ACB4DD6}"/>
          </ac:spMkLst>
        </pc:spChg>
      </pc:sldChg>
      <pc:sldChg chg="addSp modSp">
        <pc:chgData name="Kantosalo Kimmo" userId="f85c920b-67ca-4520-a984-84066ec6d286" providerId="ADAL" clId="{8C661D1D-32F1-49CE-9128-6DD278D46B10}" dt="2024-06-19T10:31:37.888" v="1156"/>
        <pc:sldMkLst>
          <pc:docMk/>
          <pc:sldMk cId="2264604738" sldId="332"/>
        </pc:sldMkLst>
        <pc:spChg chg="mod">
          <ac:chgData name="Kantosalo Kimmo" userId="f85c920b-67ca-4520-a984-84066ec6d286" providerId="ADAL" clId="{8C661D1D-32F1-49CE-9128-6DD278D46B10}" dt="2024-06-18T14:56:34.423" v="1004" actId="12"/>
          <ac:spMkLst>
            <pc:docMk/>
            <pc:sldMk cId="2264604738" sldId="332"/>
            <ac:spMk id="7" creationId="{F55A64B1-A948-4965-A97E-EDCC1ACB4DD6}"/>
          </ac:spMkLst>
        </pc:spChg>
        <pc:spChg chg="add">
          <ac:chgData name="Kantosalo Kimmo" userId="f85c920b-67ca-4520-a984-84066ec6d286" providerId="ADAL" clId="{8C661D1D-32F1-49CE-9128-6DD278D46B10}" dt="2024-06-19T10:31:37.888" v="1156"/>
          <ac:spMkLst>
            <pc:docMk/>
            <pc:sldMk cId="2264604738" sldId="332"/>
            <ac:spMk id="8" creationId="{512C03CF-7307-4818-8F90-9923E21F5598}"/>
          </ac:spMkLst>
        </pc:spChg>
      </pc:sldChg>
      <pc:sldChg chg="addSp modSp">
        <pc:chgData name="Kantosalo Kimmo" userId="f85c920b-67ca-4520-a984-84066ec6d286" providerId="ADAL" clId="{8C661D1D-32F1-49CE-9128-6DD278D46B10}" dt="2024-06-19T10:31:48.898" v="1159" actId="1076"/>
        <pc:sldMkLst>
          <pc:docMk/>
          <pc:sldMk cId="3495649403" sldId="333"/>
        </pc:sldMkLst>
        <pc:spChg chg="mod">
          <ac:chgData name="Kantosalo Kimmo" userId="f85c920b-67ca-4520-a984-84066ec6d286" providerId="ADAL" clId="{8C661D1D-32F1-49CE-9128-6DD278D46B10}" dt="2024-06-18T14:57:45.988" v="1006" actId="12"/>
          <ac:spMkLst>
            <pc:docMk/>
            <pc:sldMk cId="3495649403" sldId="333"/>
            <ac:spMk id="7" creationId="{F55A64B1-A948-4965-A97E-EDCC1ACB4DD6}"/>
          </ac:spMkLst>
        </pc:spChg>
        <pc:spChg chg="add mod">
          <ac:chgData name="Kantosalo Kimmo" userId="f85c920b-67ca-4520-a984-84066ec6d286" providerId="ADAL" clId="{8C661D1D-32F1-49CE-9128-6DD278D46B10}" dt="2024-06-19T10:31:48.898" v="1159" actId="1076"/>
          <ac:spMkLst>
            <pc:docMk/>
            <pc:sldMk cId="3495649403" sldId="333"/>
            <ac:spMk id="9" creationId="{1A594582-4A47-46FC-A0AA-B80651E2D84F}"/>
          </ac:spMkLst>
        </pc:spChg>
        <pc:picChg chg="mod">
          <ac:chgData name="Kantosalo Kimmo" userId="f85c920b-67ca-4520-a984-84066ec6d286" providerId="ADAL" clId="{8C661D1D-32F1-49CE-9128-6DD278D46B10}" dt="2024-06-19T10:31:45.189" v="1158" actId="1076"/>
          <ac:picMkLst>
            <pc:docMk/>
            <pc:sldMk cId="3495649403" sldId="333"/>
            <ac:picMk id="6" creationId="{E11070FA-F43F-4512-90AA-753D7BF87959}"/>
          </ac:picMkLst>
        </pc:picChg>
      </pc:sldChg>
      <pc:sldChg chg="addSp modSp">
        <pc:chgData name="Kantosalo Kimmo" userId="f85c920b-67ca-4520-a984-84066ec6d286" providerId="ADAL" clId="{8C661D1D-32F1-49CE-9128-6DD278D46B10}" dt="2024-06-19T10:32:15.345" v="1165" actId="1076"/>
        <pc:sldMkLst>
          <pc:docMk/>
          <pc:sldMk cId="4144435885" sldId="334"/>
        </pc:sldMkLst>
        <pc:spChg chg="mod">
          <ac:chgData name="Kantosalo Kimmo" userId="f85c920b-67ca-4520-a984-84066ec6d286" providerId="ADAL" clId="{8C661D1D-32F1-49CE-9128-6DD278D46B10}" dt="2024-06-18T14:58:07.278" v="1008" actId="12"/>
          <ac:spMkLst>
            <pc:docMk/>
            <pc:sldMk cId="4144435885" sldId="334"/>
            <ac:spMk id="7" creationId="{F55A64B1-A948-4965-A97E-EDCC1ACB4DD6}"/>
          </ac:spMkLst>
        </pc:spChg>
        <pc:spChg chg="mod">
          <ac:chgData name="Kantosalo Kimmo" userId="f85c920b-67ca-4520-a984-84066ec6d286" providerId="ADAL" clId="{8C661D1D-32F1-49CE-9128-6DD278D46B10}" dt="2024-06-19T10:32:09.827" v="1163" actId="1076"/>
          <ac:spMkLst>
            <pc:docMk/>
            <pc:sldMk cId="4144435885" sldId="334"/>
            <ac:spMk id="8" creationId="{ABF8910A-44DE-4525-B353-48D50E7AAFDF}"/>
          </ac:spMkLst>
        </pc:spChg>
        <pc:spChg chg="add mod">
          <ac:chgData name="Kantosalo Kimmo" userId="f85c920b-67ca-4520-a984-84066ec6d286" providerId="ADAL" clId="{8C661D1D-32F1-49CE-9128-6DD278D46B10}" dt="2024-06-19T10:32:15.345" v="1165" actId="1076"/>
          <ac:spMkLst>
            <pc:docMk/>
            <pc:sldMk cId="4144435885" sldId="334"/>
            <ac:spMk id="9" creationId="{E1F21608-BA34-4AA3-B0DA-8D5202896E14}"/>
          </ac:spMkLst>
        </pc:spChg>
      </pc:sldChg>
      <pc:sldChg chg="addSp modSp">
        <pc:chgData name="Kantosalo Kimmo" userId="f85c920b-67ca-4520-a984-84066ec6d286" providerId="ADAL" clId="{8C661D1D-32F1-49CE-9128-6DD278D46B10}" dt="2024-06-19T10:32:29.830" v="1168" actId="1076"/>
        <pc:sldMkLst>
          <pc:docMk/>
          <pc:sldMk cId="1267886979" sldId="335"/>
        </pc:sldMkLst>
        <pc:spChg chg="mod">
          <ac:chgData name="Kantosalo Kimmo" userId="f85c920b-67ca-4520-a984-84066ec6d286" providerId="ADAL" clId="{8C661D1D-32F1-49CE-9128-6DD278D46B10}" dt="2024-06-18T14:58:19.328" v="1009" actId="12"/>
          <ac:spMkLst>
            <pc:docMk/>
            <pc:sldMk cId="1267886979" sldId="335"/>
            <ac:spMk id="7" creationId="{F55A64B1-A948-4965-A97E-EDCC1ACB4DD6}"/>
          </ac:spMkLst>
        </pc:spChg>
        <pc:spChg chg="add mod">
          <ac:chgData name="Kantosalo Kimmo" userId="f85c920b-67ca-4520-a984-84066ec6d286" providerId="ADAL" clId="{8C661D1D-32F1-49CE-9128-6DD278D46B10}" dt="2024-06-19T10:32:29.830" v="1168" actId="1076"/>
          <ac:spMkLst>
            <pc:docMk/>
            <pc:sldMk cId="1267886979" sldId="335"/>
            <ac:spMk id="9" creationId="{6F7F99EA-EDA6-4C2F-BF99-CF7C5CA2321F}"/>
          </ac:spMkLst>
        </pc:spChg>
        <pc:picChg chg="mod">
          <ac:chgData name="Kantosalo Kimmo" userId="f85c920b-67ca-4520-a984-84066ec6d286" providerId="ADAL" clId="{8C661D1D-32F1-49CE-9128-6DD278D46B10}" dt="2024-06-19T10:32:24.351" v="1166" actId="1076"/>
          <ac:picMkLst>
            <pc:docMk/>
            <pc:sldMk cId="1267886979" sldId="335"/>
            <ac:picMk id="3" creationId="{A61F50BF-4A09-4A89-9F2D-A378DB9DB7F6}"/>
          </ac:picMkLst>
        </pc:picChg>
      </pc:sldChg>
      <pc:sldChg chg="addSp modSp">
        <pc:chgData name="Kantosalo Kimmo" userId="f85c920b-67ca-4520-a984-84066ec6d286" providerId="ADAL" clId="{8C661D1D-32F1-49CE-9128-6DD278D46B10}" dt="2024-06-19T10:32:33.748" v="1169"/>
        <pc:sldMkLst>
          <pc:docMk/>
          <pc:sldMk cId="2393434844" sldId="336"/>
        </pc:sldMkLst>
        <pc:spChg chg="add">
          <ac:chgData name="Kantosalo Kimmo" userId="f85c920b-67ca-4520-a984-84066ec6d286" providerId="ADAL" clId="{8C661D1D-32F1-49CE-9128-6DD278D46B10}" dt="2024-06-19T10:32:33.748" v="1169"/>
          <ac:spMkLst>
            <pc:docMk/>
            <pc:sldMk cId="2393434844" sldId="336"/>
            <ac:spMk id="8" creationId="{AAF666EB-A59E-4C51-A5C9-7093DE007F22}"/>
          </ac:spMkLst>
        </pc:spChg>
        <pc:picChg chg="add mod">
          <ac:chgData name="Kantosalo Kimmo" userId="f85c920b-67ca-4520-a984-84066ec6d286" providerId="ADAL" clId="{8C661D1D-32F1-49CE-9128-6DD278D46B10}" dt="2024-06-18T14:59:43.192" v="1013" actId="1440"/>
          <ac:picMkLst>
            <pc:docMk/>
            <pc:sldMk cId="2393434844" sldId="336"/>
            <ac:picMk id="3" creationId="{B2DA42F4-B1B2-4E51-BECC-95BFE5FCDFC1}"/>
          </ac:picMkLst>
        </pc:picChg>
      </pc:sldChg>
      <pc:sldChg chg="addSp modSp">
        <pc:chgData name="Kantosalo Kimmo" userId="f85c920b-67ca-4520-a984-84066ec6d286" providerId="ADAL" clId="{8C661D1D-32F1-49CE-9128-6DD278D46B10}" dt="2024-06-19T10:36:44.297" v="1178" actId="1036"/>
        <pc:sldMkLst>
          <pc:docMk/>
          <pc:sldMk cId="1478072432" sldId="337"/>
        </pc:sldMkLst>
        <pc:spChg chg="mod">
          <ac:chgData name="Kantosalo Kimmo" userId="f85c920b-67ca-4520-a984-84066ec6d286" providerId="ADAL" clId="{8C661D1D-32F1-49CE-9128-6DD278D46B10}" dt="2024-06-18T10:55:14.390" v="267" actId="6549"/>
          <ac:spMkLst>
            <pc:docMk/>
            <pc:sldMk cId="1478072432" sldId="337"/>
            <ac:spMk id="4" creationId="{732986F7-164B-4D6A-BB9E-14B4226600BD}"/>
          </ac:spMkLst>
        </pc:spChg>
        <pc:spChg chg="mod">
          <ac:chgData name="Kantosalo Kimmo" userId="f85c920b-67ca-4520-a984-84066ec6d286" providerId="ADAL" clId="{8C661D1D-32F1-49CE-9128-6DD278D46B10}" dt="2024-06-19T07:35:59.271" v="1030" actId="20577"/>
          <ac:spMkLst>
            <pc:docMk/>
            <pc:sldMk cId="1478072432" sldId="337"/>
            <ac:spMk id="7" creationId="{F55A64B1-A948-4965-A97E-EDCC1ACB4DD6}"/>
          </ac:spMkLst>
        </pc:spChg>
        <pc:spChg chg="add mod">
          <ac:chgData name="Kantosalo Kimmo" userId="f85c920b-67ca-4520-a984-84066ec6d286" providerId="ADAL" clId="{8C661D1D-32F1-49CE-9128-6DD278D46B10}" dt="2024-06-19T10:36:44.297" v="1178" actId="1036"/>
          <ac:spMkLst>
            <pc:docMk/>
            <pc:sldMk cId="1478072432" sldId="337"/>
            <ac:spMk id="8" creationId="{C5715525-85B1-4871-9789-2B67E1F6AC57}"/>
          </ac:spMkLst>
        </pc:spChg>
        <pc:picChg chg="add mod">
          <ac:chgData name="Kantosalo Kimmo" userId="f85c920b-67ca-4520-a984-84066ec6d286" providerId="ADAL" clId="{8C661D1D-32F1-49CE-9128-6DD278D46B10}" dt="2024-06-18T15:01:36.387" v="1017" actId="1440"/>
          <ac:picMkLst>
            <pc:docMk/>
            <pc:sldMk cId="1478072432" sldId="337"/>
            <ac:picMk id="3" creationId="{2D49F2AF-10ED-4F5B-BA1B-05DB836DBCB6}"/>
          </ac:picMkLst>
        </pc:picChg>
      </pc:sldChg>
      <pc:sldChg chg="modSp modNotesTx">
        <pc:chgData name="Kantosalo Kimmo" userId="f85c920b-67ca-4520-a984-84066ec6d286" providerId="ADAL" clId="{8C661D1D-32F1-49CE-9128-6DD278D46B10}" dt="2024-06-19T08:14:23.747" v="1136" actId="1076"/>
        <pc:sldMkLst>
          <pc:docMk/>
          <pc:sldMk cId="2665953006" sldId="338"/>
        </pc:sldMkLst>
        <pc:spChg chg="mod">
          <ac:chgData name="Kantosalo Kimmo" userId="f85c920b-67ca-4520-a984-84066ec6d286" providerId="ADAL" clId="{8C661D1D-32F1-49CE-9128-6DD278D46B10}" dt="2024-06-18T10:55:24.503" v="305" actId="6549"/>
          <ac:spMkLst>
            <pc:docMk/>
            <pc:sldMk cId="2665953006" sldId="338"/>
            <ac:spMk id="4" creationId="{732986F7-164B-4D6A-BB9E-14B4226600BD}"/>
          </ac:spMkLst>
        </pc:spChg>
        <pc:spChg chg="mod">
          <ac:chgData name="Kantosalo Kimmo" userId="f85c920b-67ca-4520-a984-84066ec6d286" providerId="ADAL" clId="{8C661D1D-32F1-49CE-9128-6DD278D46B10}" dt="2024-06-19T08:14:23.747" v="1136" actId="1076"/>
          <ac:spMkLst>
            <pc:docMk/>
            <pc:sldMk cId="2665953006" sldId="338"/>
            <ac:spMk id="7" creationId="{F55A64B1-A948-4965-A97E-EDCC1ACB4DD6}"/>
          </ac:spMkLst>
        </pc:spChg>
      </pc:sldChg>
      <pc:sldChg chg="modSp add modNotesTx">
        <pc:chgData name="Kantosalo Kimmo" userId="f85c920b-67ca-4520-a984-84066ec6d286" providerId="ADAL" clId="{8C661D1D-32F1-49CE-9128-6DD278D46B10}" dt="2024-06-19T08:15:10.522" v="1139" actId="20577"/>
        <pc:sldMkLst>
          <pc:docMk/>
          <pc:sldMk cId="2243215178" sldId="339"/>
        </pc:sldMkLst>
        <pc:spChg chg="mod">
          <ac:chgData name="Kantosalo Kimmo" userId="f85c920b-67ca-4520-a984-84066ec6d286" providerId="ADAL" clId="{8C661D1D-32F1-49CE-9128-6DD278D46B10}" dt="2024-06-18T10:54:46.845" v="241" actId="6549"/>
          <ac:spMkLst>
            <pc:docMk/>
            <pc:sldMk cId="2243215178" sldId="339"/>
            <ac:spMk id="4" creationId="{732986F7-164B-4D6A-BB9E-14B4226600BD}"/>
          </ac:spMkLst>
        </pc:spChg>
        <pc:spChg chg="mod">
          <ac:chgData name="Kantosalo Kimmo" userId="f85c920b-67ca-4520-a984-84066ec6d286" providerId="ADAL" clId="{8C661D1D-32F1-49CE-9128-6DD278D46B10}" dt="2024-06-19T08:15:10.522" v="1139" actId="20577"/>
          <ac:spMkLst>
            <pc:docMk/>
            <pc:sldMk cId="2243215178" sldId="339"/>
            <ac:spMk id="7" creationId="{F55A64B1-A948-4965-A97E-EDCC1ACB4DD6}"/>
          </ac:spMkLst>
        </pc:spChg>
      </pc:sldChg>
      <pc:sldChg chg="modSp add modNotesTx">
        <pc:chgData name="Kantosalo Kimmo" userId="f85c920b-67ca-4520-a984-84066ec6d286" providerId="ADAL" clId="{8C661D1D-32F1-49CE-9128-6DD278D46B10}" dt="2024-06-19T08:16:23.173" v="1142" actId="255"/>
        <pc:sldMkLst>
          <pc:docMk/>
          <pc:sldMk cId="3530769617" sldId="340"/>
        </pc:sldMkLst>
        <pc:spChg chg="mod">
          <ac:chgData name="Kantosalo Kimmo" userId="f85c920b-67ca-4520-a984-84066ec6d286" providerId="ADAL" clId="{8C661D1D-32F1-49CE-9128-6DD278D46B10}" dt="2024-06-18T11:01:30.424" v="487" actId="20577"/>
          <ac:spMkLst>
            <pc:docMk/>
            <pc:sldMk cId="3530769617" sldId="340"/>
            <ac:spMk id="4" creationId="{732986F7-164B-4D6A-BB9E-14B4226600BD}"/>
          </ac:spMkLst>
        </pc:spChg>
        <pc:spChg chg="mod">
          <ac:chgData name="Kantosalo Kimmo" userId="f85c920b-67ca-4520-a984-84066ec6d286" providerId="ADAL" clId="{8C661D1D-32F1-49CE-9128-6DD278D46B10}" dt="2024-06-19T08:16:23.173" v="1142" actId="255"/>
          <ac:spMkLst>
            <pc:docMk/>
            <pc:sldMk cId="3530769617" sldId="340"/>
            <ac:spMk id="7" creationId="{F55A64B1-A948-4965-A97E-EDCC1ACB4DD6}"/>
          </ac:spMkLst>
        </pc:spChg>
      </pc:sldChg>
      <pc:sldChg chg="addSp modSp add modNotesTx">
        <pc:chgData name="Kantosalo Kimmo" userId="f85c920b-67ca-4520-a984-84066ec6d286" providerId="ADAL" clId="{8C661D1D-32F1-49CE-9128-6DD278D46B10}" dt="2024-06-19T10:32:51.268" v="1172" actId="6549"/>
        <pc:sldMkLst>
          <pc:docMk/>
          <pc:sldMk cId="3766921076" sldId="341"/>
        </pc:sldMkLst>
        <pc:spChg chg="mod">
          <ac:chgData name="Kantosalo Kimmo" userId="f85c920b-67ca-4520-a984-84066ec6d286" providerId="ADAL" clId="{8C661D1D-32F1-49CE-9128-6DD278D46B10}" dt="2024-06-18T11:06:09.991" v="618" actId="20577"/>
          <ac:spMkLst>
            <pc:docMk/>
            <pc:sldMk cId="3766921076" sldId="341"/>
            <ac:spMk id="4" creationId="{732986F7-164B-4D6A-BB9E-14B4226600BD}"/>
          </ac:spMkLst>
        </pc:spChg>
        <pc:spChg chg="mod">
          <ac:chgData name="Kantosalo Kimmo" userId="f85c920b-67ca-4520-a984-84066ec6d286" providerId="ADAL" clId="{8C661D1D-32F1-49CE-9128-6DD278D46B10}" dt="2024-06-19T08:17:01.152" v="1144" actId="14100"/>
          <ac:spMkLst>
            <pc:docMk/>
            <pc:sldMk cId="3766921076" sldId="341"/>
            <ac:spMk id="7" creationId="{F55A64B1-A948-4965-A97E-EDCC1ACB4DD6}"/>
          </ac:spMkLst>
        </pc:spChg>
        <pc:spChg chg="add">
          <ac:chgData name="Kantosalo Kimmo" userId="f85c920b-67ca-4520-a984-84066ec6d286" providerId="ADAL" clId="{8C661D1D-32F1-49CE-9128-6DD278D46B10}" dt="2024-06-19T10:32:39.332" v="1170"/>
          <ac:spMkLst>
            <pc:docMk/>
            <pc:sldMk cId="3766921076" sldId="341"/>
            <ac:spMk id="8" creationId="{CE2CB690-E0A5-40BB-8C94-E587F5E6C222}"/>
          </ac:spMkLst>
        </pc:spChg>
        <pc:picChg chg="add mod">
          <ac:chgData name="Kantosalo Kimmo" userId="f85c920b-67ca-4520-a984-84066ec6d286" providerId="ADAL" clId="{8C661D1D-32F1-49CE-9128-6DD278D46B10}" dt="2024-06-19T10:29:14.510" v="1152" actId="1076"/>
          <ac:picMkLst>
            <pc:docMk/>
            <pc:sldMk cId="3766921076" sldId="341"/>
            <ac:picMk id="3" creationId="{6765849C-0537-4733-808B-ACF939DEA73B}"/>
          </ac:picMkLst>
        </pc:picChg>
      </pc:sldChg>
      <pc:sldChg chg="modSp add modNotesTx">
        <pc:chgData name="Kantosalo Kimmo" userId="f85c920b-67ca-4520-a984-84066ec6d286" providerId="ADAL" clId="{8C661D1D-32F1-49CE-9128-6DD278D46B10}" dt="2024-06-18T11:11:07.408" v="730" actId="20577"/>
        <pc:sldMkLst>
          <pc:docMk/>
          <pc:sldMk cId="2187770608" sldId="342"/>
        </pc:sldMkLst>
        <pc:spChg chg="mod">
          <ac:chgData name="Kantosalo Kimmo" userId="f85c920b-67ca-4520-a984-84066ec6d286" providerId="ADAL" clId="{8C661D1D-32F1-49CE-9128-6DD278D46B10}" dt="2024-06-18T11:07:48.408" v="640" actId="20577"/>
          <ac:spMkLst>
            <pc:docMk/>
            <pc:sldMk cId="2187770608" sldId="342"/>
            <ac:spMk id="4" creationId="{732986F7-164B-4D6A-BB9E-14B4226600BD}"/>
          </ac:spMkLst>
        </pc:spChg>
        <pc:spChg chg="mod">
          <ac:chgData name="Kantosalo Kimmo" userId="f85c920b-67ca-4520-a984-84066ec6d286" providerId="ADAL" clId="{8C661D1D-32F1-49CE-9128-6DD278D46B10}" dt="2024-06-18T11:11:07.408" v="730" actId="20577"/>
          <ac:spMkLst>
            <pc:docMk/>
            <pc:sldMk cId="2187770608" sldId="342"/>
            <ac:spMk id="7" creationId="{F55A64B1-A948-4965-A97E-EDCC1ACB4DD6}"/>
          </ac:spMkLst>
        </pc:spChg>
      </pc:sldChg>
      <pc:sldChg chg="modSp add modNotesTx">
        <pc:chgData name="Kantosalo Kimmo" userId="f85c920b-67ca-4520-a984-84066ec6d286" providerId="ADAL" clId="{8C661D1D-32F1-49CE-9128-6DD278D46B10}" dt="2024-06-18T11:20:11.364" v="910" actId="20577"/>
        <pc:sldMkLst>
          <pc:docMk/>
          <pc:sldMk cId="3005610436" sldId="343"/>
        </pc:sldMkLst>
        <pc:spChg chg="mod">
          <ac:chgData name="Kantosalo Kimmo" userId="f85c920b-67ca-4520-a984-84066ec6d286" providerId="ADAL" clId="{8C661D1D-32F1-49CE-9128-6DD278D46B10}" dt="2024-06-18T11:20:11.364" v="910" actId="20577"/>
          <ac:spMkLst>
            <pc:docMk/>
            <pc:sldMk cId="3005610436" sldId="343"/>
            <ac:spMk id="4" creationId="{732986F7-164B-4D6A-BB9E-14B4226600BD}"/>
          </ac:spMkLst>
        </pc:spChg>
        <pc:spChg chg="mod">
          <ac:chgData name="Kantosalo Kimmo" userId="f85c920b-67ca-4520-a984-84066ec6d286" providerId="ADAL" clId="{8C661D1D-32F1-49CE-9128-6DD278D46B10}" dt="2024-06-18T11:19:27.202" v="906" actId="6549"/>
          <ac:spMkLst>
            <pc:docMk/>
            <pc:sldMk cId="3005610436" sldId="343"/>
            <ac:spMk id="7" creationId="{F55A64B1-A948-4965-A97E-EDCC1ACB4DD6}"/>
          </ac:spMkLst>
        </pc:spChg>
      </pc:sldChg>
      <pc:sldChg chg="modSp add modNotesTx">
        <pc:chgData name="Kantosalo Kimmo" userId="f85c920b-67ca-4520-a984-84066ec6d286" providerId="ADAL" clId="{8C661D1D-32F1-49CE-9128-6DD278D46B10}" dt="2024-06-18T11:26:48.800" v="990" actId="20577"/>
        <pc:sldMkLst>
          <pc:docMk/>
          <pc:sldMk cId="2889853752" sldId="344"/>
        </pc:sldMkLst>
        <pc:spChg chg="mod">
          <ac:chgData name="Kantosalo Kimmo" userId="f85c920b-67ca-4520-a984-84066ec6d286" providerId="ADAL" clId="{8C661D1D-32F1-49CE-9128-6DD278D46B10}" dt="2024-06-18T11:20:19.696" v="912" actId="20577"/>
          <ac:spMkLst>
            <pc:docMk/>
            <pc:sldMk cId="2889853752" sldId="344"/>
            <ac:spMk id="4" creationId="{732986F7-164B-4D6A-BB9E-14B4226600BD}"/>
          </ac:spMkLst>
        </pc:spChg>
        <pc:spChg chg="mod">
          <ac:chgData name="Kantosalo Kimmo" userId="f85c920b-67ca-4520-a984-84066ec6d286" providerId="ADAL" clId="{8C661D1D-32F1-49CE-9128-6DD278D46B10}" dt="2024-06-18T11:26:48.800" v="990" actId="20577"/>
          <ac:spMkLst>
            <pc:docMk/>
            <pc:sldMk cId="2889853752" sldId="344"/>
            <ac:spMk id="7" creationId="{F55A64B1-A948-4965-A97E-EDCC1ACB4DD6}"/>
          </ac:spMkLst>
        </pc:spChg>
      </pc:sldChg>
    </pc:docChg>
  </pc:docChgLst>
  <pc:docChgLst>
    <pc:chgData name="Kantosalo Kimmo" userId="f85c920b-67ca-4520-a984-84066ec6d286" providerId="ADAL" clId="{9D09CA9C-99A9-40FD-BFFB-FE0461BB07FB}"/>
    <pc:docChg chg="custSel addSld delSld modSld">
      <pc:chgData name="Kantosalo Kimmo" userId="f85c920b-67ca-4520-a984-84066ec6d286" providerId="ADAL" clId="{9D09CA9C-99A9-40FD-BFFB-FE0461BB07FB}" dt="2024-05-21T11:32:10.293" v="845" actId="255"/>
      <pc:docMkLst>
        <pc:docMk/>
      </pc:docMkLst>
      <pc:sldChg chg="addSp delSp modSp modNotesTx">
        <pc:chgData name="Kantosalo Kimmo" userId="f85c920b-67ca-4520-a984-84066ec6d286" providerId="ADAL" clId="{9D09CA9C-99A9-40FD-BFFB-FE0461BB07FB}" dt="2024-05-19T06:38:01.858" v="436" actId="1076"/>
        <pc:sldMkLst>
          <pc:docMk/>
          <pc:sldMk cId="823812614" sldId="328"/>
        </pc:sldMkLst>
        <pc:spChg chg="mod">
          <ac:chgData name="Kantosalo Kimmo" userId="f85c920b-67ca-4520-a984-84066ec6d286" providerId="ADAL" clId="{9D09CA9C-99A9-40FD-BFFB-FE0461BB07FB}" dt="2024-05-19T05:02:20.238" v="88" actId="1076"/>
          <ac:spMkLst>
            <pc:docMk/>
            <pc:sldMk cId="823812614" sldId="328"/>
            <ac:spMk id="4" creationId="{732986F7-164B-4D6A-BB9E-14B4226600BD}"/>
          </ac:spMkLst>
        </pc:spChg>
        <pc:spChg chg="mod">
          <ac:chgData name="Kantosalo Kimmo" userId="f85c920b-67ca-4520-a984-84066ec6d286" providerId="ADAL" clId="{9D09CA9C-99A9-40FD-BFFB-FE0461BB07FB}" dt="2024-05-19T05:01:21.119" v="67" actId="14100"/>
          <ac:spMkLst>
            <pc:docMk/>
            <pc:sldMk cId="823812614" sldId="328"/>
            <ac:spMk id="6" creationId="{238821DF-02F2-4E8D-8D8B-502BE13A536A}"/>
          </ac:spMkLst>
        </pc:spChg>
        <pc:spChg chg="del mod">
          <ac:chgData name="Kantosalo Kimmo" userId="f85c920b-67ca-4520-a984-84066ec6d286" providerId="ADAL" clId="{9D09CA9C-99A9-40FD-BFFB-FE0461BB07FB}" dt="2024-05-19T05:01:04.450" v="64" actId="478"/>
          <ac:spMkLst>
            <pc:docMk/>
            <pc:sldMk cId="823812614" sldId="328"/>
            <ac:spMk id="7" creationId="{F55A64B1-A948-4965-A97E-EDCC1ACB4DD6}"/>
          </ac:spMkLst>
        </pc:spChg>
        <pc:picChg chg="add mod">
          <ac:chgData name="Kantosalo Kimmo" userId="f85c920b-67ca-4520-a984-84066ec6d286" providerId="ADAL" clId="{9D09CA9C-99A9-40FD-BFFB-FE0461BB07FB}" dt="2024-05-19T06:38:01.858" v="436" actId="1076"/>
          <ac:picMkLst>
            <pc:docMk/>
            <pc:sldMk cId="823812614" sldId="328"/>
            <ac:picMk id="3" creationId="{D09B1168-80A8-4134-9AFA-881CFADF2372}"/>
          </ac:picMkLst>
        </pc:picChg>
      </pc:sldChg>
      <pc:sldChg chg="addSp delSp modSp add">
        <pc:chgData name="Kantosalo Kimmo" userId="f85c920b-67ca-4520-a984-84066ec6d286" providerId="ADAL" clId="{9D09CA9C-99A9-40FD-BFFB-FE0461BB07FB}" dt="2024-05-19T06:05:38.039" v="430" actId="1440"/>
        <pc:sldMkLst>
          <pc:docMk/>
          <pc:sldMk cId="2322467441" sldId="330"/>
        </pc:sldMkLst>
        <pc:spChg chg="mod">
          <ac:chgData name="Kantosalo Kimmo" userId="f85c920b-67ca-4520-a984-84066ec6d286" providerId="ADAL" clId="{9D09CA9C-99A9-40FD-BFFB-FE0461BB07FB}" dt="2024-05-19T05:02:27.856" v="90" actId="14100"/>
          <ac:spMkLst>
            <pc:docMk/>
            <pc:sldMk cId="2322467441" sldId="330"/>
            <ac:spMk id="4" creationId="{732986F7-164B-4D6A-BB9E-14B4226600BD}"/>
          </ac:spMkLst>
        </pc:spChg>
        <pc:spChg chg="del">
          <ac:chgData name="Kantosalo Kimmo" userId="f85c920b-67ca-4520-a984-84066ec6d286" providerId="ADAL" clId="{9D09CA9C-99A9-40FD-BFFB-FE0461BB07FB}" dt="2024-05-19T05:00:31.319" v="58" actId="478"/>
          <ac:spMkLst>
            <pc:docMk/>
            <pc:sldMk cId="2322467441" sldId="330"/>
            <ac:spMk id="6" creationId="{238821DF-02F2-4E8D-8D8B-502BE13A536A}"/>
          </ac:spMkLst>
        </pc:spChg>
        <pc:spChg chg="mod">
          <ac:chgData name="Kantosalo Kimmo" userId="f85c920b-67ca-4520-a984-84066ec6d286" providerId="ADAL" clId="{9D09CA9C-99A9-40FD-BFFB-FE0461BB07FB}" dt="2024-05-19T05:01:40.199" v="71" actId="255"/>
          <ac:spMkLst>
            <pc:docMk/>
            <pc:sldMk cId="2322467441" sldId="330"/>
            <ac:spMk id="7" creationId="{F55A64B1-A948-4965-A97E-EDCC1ACB4DD6}"/>
          </ac:spMkLst>
        </pc:spChg>
        <pc:picChg chg="add mod">
          <ac:chgData name="Kantosalo Kimmo" userId="f85c920b-67ca-4520-a984-84066ec6d286" providerId="ADAL" clId="{9D09CA9C-99A9-40FD-BFFB-FE0461BB07FB}" dt="2024-05-19T06:05:38.039" v="430" actId="1440"/>
          <ac:picMkLst>
            <pc:docMk/>
            <pc:sldMk cId="2322467441" sldId="330"/>
            <ac:picMk id="3" creationId="{5D0D5AC8-DA5F-429B-87C2-EF547B4F5D55}"/>
          </ac:picMkLst>
        </pc:picChg>
      </pc:sldChg>
      <pc:sldChg chg="addSp modSp add modNotesTx">
        <pc:chgData name="Kantosalo Kimmo" userId="f85c920b-67ca-4520-a984-84066ec6d286" providerId="ADAL" clId="{9D09CA9C-99A9-40FD-BFFB-FE0461BB07FB}" dt="2024-05-19T05:58:14.109" v="424" actId="6549"/>
        <pc:sldMkLst>
          <pc:docMk/>
          <pc:sldMk cId="3999293053" sldId="331"/>
        </pc:sldMkLst>
        <pc:spChg chg="add mod">
          <ac:chgData name="Kantosalo Kimmo" userId="f85c920b-67ca-4520-a984-84066ec6d286" providerId="ADAL" clId="{9D09CA9C-99A9-40FD-BFFB-FE0461BB07FB}" dt="2024-05-19T05:10:44.273" v="257" actId="14100"/>
          <ac:spMkLst>
            <pc:docMk/>
            <pc:sldMk cId="3999293053" sldId="331"/>
            <ac:spMk id="2" creationId="{1F1BBEAD-6797-47B3-9C16-F86DC6AE0C47}"/>
          </ac:spMkLst>
        </pc:spChg>
        <pc:spChg chg="mod">
          <ac:chgData name="Kantosalo Kimmo" userId="f85c920b-67ca-4520-a984-84066ec6d286" providerId="ADAL" clId="{9D09CA9C-99A9-40FD-BFFB-FE0461BB07FB}" dt="2024-05-19T05:04:10.847" v="99" actId="6549"/>
          <ac:spMkLst>
            <pc:docMk/>
            <pc:sldMk cId="3999293053" sldId="331"/>
            <ac:spMk id="4" creationId="{732986F7-164B-4D6A-BB9E-14B4226600BD}"/>
          </ac:spMkLst>
        </pc:spChg>
        <pc:spChg chg="mod">
          <ac:chgData name="Kantosalo Kimmo" userId="f85c920b-67ca-4520-a984-84066ec6d286" providerId="ADAL" clId="{9D09CA9C-99A9-40FD-BFFB-FE0461BB07FB}" dt="2024-05-19T05:11:52.250" v="274" actId="6549"/>
          <ac:spMkLst>
            <pc:docMk/>
            <pc:sldMk cId="3999293053" sldId="331"/>
            <ac:spMk id="7" creationId="{F55A64B1-A948-4965-A97E-EDCC1ACB4DD6}"/>
          </ac:spMkLst>
        </pc:spChg>
      </pc:sldChg>
      <pc:sldChg chg="addSp delSp modSp add modNotesTx">
        <pc:chgData name="Kantosalo Kimmo" userId="f85c920b-67ca-4520-a984-84066ec6d286" providerId="ADAL" clId="{9D09CA9C-99A9-40FD-BFFB-FE0461BB07FB}" dt="2024-05-19T06:41:34.869" v="467" actId="5793"/>
        <pc:sldMkLst>
          <pc:docMk/>
          <pc:sldMk cId="2264604738" sldId="332"/>
        </pc:sldMkLst>
        <pc:spChg chg="del">
          <ac:chgData name="Kantosalo Kimmo" userId="f85c920b-67ca-4520-a984-84066ec6d286" providerId="ADAL" clId="{9D09CA9C-99A9-40FD-BFFB-FE0461BB07FB}" dt="2024-05-19T05:20:17.198" v="382" actId="478"/>
          <ac:spMkLst>
            <pc:docMk/>
            <pc:sldMk cId="2264604738" sldId="332"/>
            <ac:spMk id="2" creationId="{1F1BBEAD-6797-47B3-9C16-F86DC6AE0C47}"/>
          </ac:spMkLst>
        </pc:spChg>
        <pc:spChg chg="mod">
          <ac:chgData name="Kantosalo Kimmo" userId="f85c920b-67ca-4520-a984-84066ec6d286" providerId="ADAL" clId="{9D09CA9C-99A9-40FD-BFFB-FE0461BB07FB}" dt="2024-05-19T05:14:57.748" v="276"/>
          <ac:spMkLst>
            <pc:docMk/>
            <pc:sldMk cId="2264604738" sldId="332"/>
            <ac:spMk id="4" creationId="{732986F7-164B-4D6A-BB9E-14B4226600BD}"/>
          </ac:spMkLst>
        </pc:spChg>
        <pc:spChg chg="mod">
          <ac:chgData name="Kantosalo Kimmo" userId="f85c920b-67ca-4520-a984-84066ec6d286" providerId="ADAL" clId="{9D09CA9C-99A9-40FD-BFFB-FE0461BB07FB}" dt="2024-05-19T06:41:34.869" v="467" actId="5793"/>
          <ac:spMkLst>
            <pc:docMk/>
            <pc:sldMk cId="2264604738" sldId="332"/>
            <ac:spMk id="7" creationId="{F55A64B1-A948-4965-A97E-EDCC1ACB4DD6}"/>
          </ac:spMkLst>
        </pc:spChg>
        <pc:picChg chg="add mod">
          <ac:chgData name="Kantosalo Kimmo" userId="f85c920b-67ca-4520-a984-84066ec6d286" providerId="ADAL" clId="{9D09CA9C-99A9-40FD-BFFB-FE0461BB07FB}" dt="2024-05-19T05:53:45.356" v="388" actId="1440"/>
          <ac:picMkLst>
            <pc:docMk/>
            <pc:sldMk cId="2264604738" sldId="332"/>
            <ac:picMk id="6" creationId="{883279AC-4858-4A3C-80C3-B53D6E10C8DB}"/>
          </ac:picMkLst>
        </pc:picChg>
      </pc:sldChg>
      <pc:sldChg chg="addSp delSp modSp add modNotesTx">
        <pc:chgData name="Kantosalo Kimmo" userId="f85c920b-67ca-4520-a984-84066ec6d286" providerId="ADAL" clId="{9D09CA9C-99A9-40FD-BFFB-FE0461BB07FB}" dt="2024-05-19T06:48:40.504" v="511" actId="1076"/>
        <pc:sldMkLst>
          <pc:docMk/>
          <pc:sldMk cId="3495649403" sldId="333"/>
        </pc:sldMkLst>
        <pc:spChg chg="del">
          <ac:chgData name="Kantosalo Kimmo" userId="f85c920b-67ca-4520-a984-84066ec6d286" providerId="ADAL" clId="{9D09CA9C-99A9-40FD-BFFB-FE0461BB07FB}" dt="2024-05-19T05:20:13.966" v="381" actId="478"/>
          <ac:spMkLst>
            <pc:docMk/>
            <pc:sldMk cId="3495649403" sldId="333"/>
            <ac:spMk id="2" creationId="{1F1BBEAD-6797-47B3-9C16-F86DC6AE0C47}"/>
          </ac:spMkLst>
        </pc:spChg>
        <pc:spChg chg="mod">
          <ac:chgData name="Kantosalo Kimmo" userId="f85c920b-67ca-4520-a984-84066ec6d286" providerId="ADAL" clId="{9D09CA9C-99A9-40FD-BFFB-FE0461BB07FB}" dt="2024-05-19T06:41:31.439" v="466" actId="5793"/>
          <ac:spMkLst>
            <pc:docMk/>
            <pc:sldMk cId="3495649403" sldId="333"/>
            <ac:spMk id="7" creationId="{F55A64B1-A948-4965-A97E-EDCC1ACB4DD6}"/>
          </ac:spMkLst>
        </pc:spChg>
        <pc:spChg chg="add mod">
          <ac:chgData name="Kantosalo Kimmo" userId="f85c920b-67ca-4520-a984-84066ec6d286" providerId="ADAL" clId="{9D09CA9C-99A9-40FD-BFFB-FE0461BB07FB}" dt="2024-05-19T06:48:40.504" v="511" actId="1076"/>
          <ac:spMkLst>
            <pc:docMk/>
            <pc:sldMk cId="3495649403" sldId="333"/>
            <ac:spMk id="8" creationId="{72C41577-B9EF-4F18-8989-5C31DF4CD597}"/>
          </ac:spMkLst>
        </pc:spChg>
        <pc:picChg chg="add mod">
          <ac:chgData name="Kantosalo Kimmo" userId="f85c920b-67ca-4520-a984-84066ec6d286" providerId="ADAL" clId="{9D09CA9C-99A9-40FD-BFFB-FE0461BB07FB}" dt="2024-05-19T06:48:06.288" v="506" actId="1076"/>
          <ac:picMkLst>
            <pc:docMk/>
            <pc:sldMk cId="3495649403" sldId="333"/>
            <ac:picMk id="6" creationId="{E11070FA-F43F-4512-90AA-753D7BF87959}"/>
          </ac:picMkLst>
        </pc:picChg>
      </pc:sldChg>
      <pc:sldChg chg="addSp delSp modSp add modNotesTx">
        <pc:chgData name="Kantosalo Kimmo" userId="f85c920b-67ca-4520-a984-84066ec6d286" providerId="ADAL" clId="{9D09CA9C-99A9-40FD-BFFB-FE0461BB07FB}" dt="2024-05-19T06:47:04.102" v="492" actId="1076"/>
        <pc:sldMkLst>
          <pc:docMk/>
          <pc:sldMk cId="4144435885" sldId="334"/>
        </pc:sldMkLst>
        <pc:spChg chg="mod">
          <ac:chgData name="Kantosalo Kimmo" userId="f85c920b-67ca-4520-a984-84066ec6d286" providerId="ADAL" clId="{9D09CA9C-99A9-40FD-BFFB-FE0461BB07FB}" dt="2024-05-19T06:46:20.946" v="482"/>
          <ac:spMkLst>
            <pc:docMk/>
            <pc:sldMk cId="4144435885" sldId="334"/>
            <ac:spMk id="7" creationId="{F55A64B1-A948-4965-A97E-EDCC1ACB4DD6}"/>
          </ac:spMkLst>
        </pc:spChg>
        <pc:spChg chg="add mod">
          <ac:chgData name="Kantosalo Kimmo" userId="f85c920b-67ca-4520-a984-84066ec6d286" providerId="ADAL" clId="{9D09CA9C-99A9-40FD-BFFB-FE0461BB07FB}" dt="2024-05-19T06:47:04.102" v="492" actId="1076"/>
          <ac:spMkLst>
            <pc:docMk/>
            <pc:sldMk cId="4144435885" sldId="334"/>
            <ac:spMk id="8" creationId="{ABF8910A-44DE-4525-B353-48D50E7AAFDF}"/>
          </ac:spMkLst>
        </pc:spChg>
        <pc:picChg chg="add mod">
          <ac:chgData name="Kantosalo Kimmo" userId="f85c920b-67ca-4520-a984-84066ec6d286" providerId="ADAL" clId="{9D09CA9C-99A9-40FD-BFFB-FE0461BB07FB}" dt="2024-05-19T06:46:37.123" v="487" actId="1076"/>
          <ac:picMkLst>
            <pc:docMk/>
            <pc:sldMk cId="4144435885" sldId="334"/>
            <ac:picMk id="3" creationId="{61975741-3D99-41F9-9B5F-6C890656C1C0}"/>
          </ac:picMkLst>
        </pc:picChg>
        <pc:picChg chg="del">
          <ac:chgData name="Kantosalo Kimmo" userId="f85c920b-67ca-4520-a984-84066ec6d286" providerId="ADAL" clId="{9D09CA9C-99A9-40FD-BFFB-FE0461BB07FB}" dt="2024-05-19T06:45:19.310" v="475" actId="478"/>
          <ac:picMkLst>
            <pc:docMk/>
            <pc:sldMk cId="4144435885" sldId="334"/>
            <ac:picMk id="6" creationId="{E11070FA-F43F-4512-90AA-753D7BF87959}"/>
          </ac:picMkLst>
        </pc:picChg>
      </pc:sldChg>
      <pc:sldChg chg="addSp delSp modSp add">
        <pc:chgData name="Kantosalo Kimmo" userId="f85c920b-67ca-4520-a984-84066ec6d286" providerId="ADAL" clId="{9D09CA9C-99A9-40FD-BFFB-FE0461BB07FB}" dt="2024-05-19T06:48:47.739" v="512" actId="1076"/>
        <pc:sldMkLst>
          <pc:docMk/>
          <pc:sldMk cId="1267886979" sldId="335"/>
        </pc:sldMkLst>
        <pc:spChg chg="mod">
          <ac:chgData name="Kantosalo Kimmo" userId="f85c920b-67ca-4520-a984-84066ec6d286" providerId="ADAL" clId="{9D09CA9C-99A9-40FD-BFFB-FE0461BB07FB}" dt="2024-05-19T06:47:18.850" v="494" actId="14100"/>
          <ac:spMkLst>
            <pc:docMk/>
            <pc:sldMk cId="1267886979" sldId="335"/>
            <ac:spMk id="7" creationId="{F55A64B1-A948-4965-A97E-EDCC1ACB4DD6}"/>
          </ac:spMkLst>
        </pc:spChg>
        <pc:spChg chg="add mod">
          <ac:chgData name="Kantosalo Kimmo" userId="f85c920b-67ca-4520-a984-84066ec6d286" providerId="ADAL" clId="{9D09CA9C-99A9-40FD-BFFB-FE0461BB07FB}" dt="2024-05-19T06:48:47.739" v="512" actId="1076"/>
          <ac:spMkLst>
            <pc:docMk/>
            <pc:sldMk cId="1267886979" sldId="335"/>
            <ac:spMk id="8" creationId="{4A33CB75-C170-41AE-9AF1-34289AC3DAF8}"/>
          </ac:spMkLst>
        </pc:spChg>
        <pc:picChg chg="add mod">
          <ac:chgData name="Kantosalo Kimmo" userId="f85c920b-67ca-4520-a984-84066ec6d286" providerId="ADAL" clId="{9D09CA9C-99A9-40FD-BFFB-FE0461BB07FB}" dt="2024-05-19T06:47:29.163" v="499" actId="1076"/>
          <ac:picMkLst>
            <pc:docMk/>
            <pc:sldMk cId="1267886979" sldId="335"/>
            <ac:picMk id="3" creationId="{A61F50BF-4A09-4A89-9F2D-A378DB9DB7F6}"/>
          </ac:picMkLst>
        </pc:picChg>
        <pc:picChg chg="del">
          <ac:chgData name="Kantosalo Kimmo" userId="f85c920b-67ca-4520-a984-84066ec6d286" providerId="ADAL" clId="{9D09CA9C-99A9-40FD-BFFB-FE0461BB07FB}" dt="2024-05-19T06:39:08.682" v="438" actId="478"/>
          <ac:picMkLst>
            <pc:docMk/>
            <pc:sldMk cId="1267886979" sldId="335"/>
            <ac:picMk id="6" creationId="{E11070FA-F43F-4512-90AA-753D7BF87959}"/>
          </ac:picMkLst>
        </pc:picChg>
      </pc:sldChg>
      <pc:sldChg chg="delSp modSp add">
        <pc:chgData name="Kantosalo Kimmo" userId="f85c920b-67ca-4520-a984-84066ec6d286" providerId="ADAL" clId="{9D09CA9C-99A9-40FD-BFFB-FE0461BB07FB}" dt="2024-05-19T07:05:12.118" v="601" actId="478"/>
        <pc:sldMkLst>
          <pc:docMk/>
          <pc:sldMk cId="2393434844" sldId="336"/>
        </pc:sldMkLst>
        <pc:spChg chg="mod">
          <ac:chgData name="Kantosalo Kimmo" userId="f85c920b-67ca-4520-a984-84066ec6d286" providerId="ADAL" clId="{9D09CA9C-99A9-40FD-BFFB-FE0461BB07FB}" dt="2024-05-19T06:49:59.214" v="514"/>
          <ac:spMkLst>
            <pc:docMk/>
            <pc:sldMk cId="2393434844" sldId="336"/>
            <ac:spMk id="4" creationId="{732986F7-164B-4D6A-BB9E-14B4226600BD}"/>
          </ac:spMkLst>
        </pc:spChg>
        <pc:spChg chg="mod">
          <ac:chgData name="Kantosalo Kimmo" userId="f85c920b-67ca-4520-a984-84066ec6d286" providerId="ADAL" clId="{9D09CA9C-99A9-40FD-BFFB-FE0461BB07FB}" dt="2024-05-19T07:05:10.291" v="600" actId="1076"/>
          <ac:spMkLst>
            <pc:docMk/>
            <pc:sldMk cId="2393434844" sldId="336"/>
            <ac:spMk id="7" creationId="{F55A64B1-A948-4965-A97E-EDCC1ACB4DD6}"/>
          </ac:spMkLst>
        </pc:spChg>
        <pc:spChg chg="del">
          <ac:chgData name="Kantosalo Kimmo" userId="f85c920b-67ca-4520-a984-84066ec6d286" providerId="ADAL" clId="{9D09CA9C-99A9-40FD-BFFB-FE0461BB07FB}" dt="2024-05-19T07:05:12.118" v="601" actId="478"/>
          <ac:spMkLst>
            <pc:docMk/>
            <pc:sldMk cId="2393434844" sldId="336"/>
            <ac:spMk id="8" creationId="{4A33CB75-C170-41AE-9AF1-34289AC3DAF8}"/>
          </ac:spMkLst>
        </pc:spChg>
        <pc:picChg chg="del">
          <ac:chgData name="Kantosalo Kimmo" userId="f85c920b-67ca-4520-a984-84066ec6d286" providerId="ADAL" clId="{9D09CA9C-99A9-40FD-BFFB-FE0461BB07FB}" dt="2024-05-19T06:50:27.484" v="517" actId="478"/>
          <ac:picMkLst>
            <pc:docMk/>
            <pc:sldMk cId="2393434844" sldId="336"/>
            <ac:picMk id="3" creationId="{A61F50BF-4A09-4A89-9F2D-A378DB9DB7F6}"/>
          </ac:picMkLst>
        </pc:picChg>
      </pc:sldChg>
      <pc:sldChg chg="modSp add modNotesTx">
        <pc:chgData name="Kantosalo Kimmo" userId="f85c920b-67ca-4520-a984-84066ec6d286" providerId="ADAL" clId="{9D09CA9C-99A9-40FD-BFFB-FE0461BB07FB}" dt="2024-05-21T11:32:00.890" v="844" actId="255"/>
        <pc:sldMkLst>
          <pc:docMk/>
          <pc:sldMk cId="1478072432" sldId="337"/>
        </pc:sldMkLst>
        <pc:spChg chg="mod">
          <ac:chgData name="Kantosalo Kimmo" userId="f85c920b-67ca-4520-a984-84066ec6d286" providerId="ADAL" clId="{9D09CA9C-99A9-40FD-BFFB-FE0461BB07FB}" dt="2024-05-21T11:32:00.890" v="844" actId="255"/>
          <ac:spMkLst>
            <pc:docMk/>
            <pc:sldMk cId="1478072432" sldId="337"/>
            <ac:spMk id="4" creationId="{732986F7-164B-4D6A-BB9E-14B4226600BD}"/>
          </ac:spMkLst>
        </pc:spChg>
        <pc:spChg chg="mod">
          <ac:chgData name="Kantosalo Kimmo" userId="f85c920b-67ca-4520-a984-84066ec6d286" providerId="ADAL" clId="{9D09CA9C-99A9-40FD-BFFB-FE0461BB07FB}" dt="2024-05-19T07:16:18.788" v="840"/>
          <ac:spMkLst>
            <pc:docMk/>
            <pc:sldMk cId="1478072432" sldId="337"/>
            <ac:spMk id="7" creationId="{F55A64B1-A948-4965-A97E-EDCC1ACB4DD6}"/>
          </ac:spMkLst>
        </pc:spChg>
      </pc:sldChg>
      <pc:sldChg chg="modSp add">
        <pc:chgData name="Kantosalo Kimmo" userId="f85c920b-67ca-4520-a984-84066ec6d286" providerId="ADAL" clId="{9D09CA9C-99A9-40FD-BFFB-FE0461BB07FB}" dt="2024-05-21T11:32:10.293" v="845" actId="255"/>
        <pc:sldMkLst>
          <pc:docMk/>
          <pc:sldMk cId="2665953006" sldId="338"/>
        </pc:sldMkLst>
        <pc:spChg chg="mod">
          <ac:chgData name="Kantosalo Kimmo" userId="f85c920b-67ca-4520-a984-84066ec6d286" providerId="ADAL" clId="{9D09CA9C-99A9-40FD-BFFB-FE0461BB07FB}" dt="2024-05-21T11:32:10.293" v="845" actId="255"/>
          <ac:spMkLst>
            <pc:docMk/>
            <pc:sldMk cId="2665953006" sldId="338"/>
            <ac:spMk id="4" creationId="{732986F7-164B-4D6A-BB9E-14B4226600BD}"/>
          </ac:spMkLst>
        </pc:spChg>
      </pc:sldChg>
    </pc:docChg>
  </pc:docChgLst>
  <pc:docChgLst>
    <pc:chgData name="Kantosalo Kimmo" userId="f85c920b-67ca-4520-a984-84066ec6d286" providerId="ADAL" clId="{B6B3F1A3-EEC4-481C-B1CF-162CC024F72D}"/>
    <pc:docChg chg="modSld">
      <pc:chgData name="Kantosalo Kimmo" userId="f85c920b-67ca-4520-a984-84066ec6d286" providerId="ADAL" clId="{B6B3F1A3-EEC4-481C-B1CF-162CC024F72D}" dt="2024-07-28T10:35:00.264" v="40" actId="12"/>
      <pc:docMkLst>
        <pc:docMk/>
      </pc:docMkLst>
      <pc:sldChg chg="modSp">
        <pc:chgData name="Kantosalo Kimmo" userId="f85c920b-67ca-4520-a984-84066ec6d286" providerId="ADAL" clId="{B6B3F1A3-EEC4-481C-B1CF-162CC024F72D}" dt="2024-07-28T10:27:02.433" v="0" actId="14100"/>
        <pc:sldMkLst>
          <pc:docMk/>
          <pc:sldMk cId="3108384885" sldId="292"/>
        </pc:sldMkLst>
        <pc:picChg chg="mod">
          <ac:chgData name="Kantosalo Kimmo" userId="f85c920b-67ca-4520-a984-84066ec6d286" providerId="ADAL" clId="{B6B3F1A3-EEC4-481C-B1CF-162CC024F72D}" dt="2024-07-28T10:27:02.433" v="0" actId="14100"/>
          <ac:picMkLst>
            <pc:docMk/>
            <pc:sldMk cId="3108384885" sldId="292"/>
            <ac:picMk id="10" creationId="{1D45BB14-25C9-444E-8941-781C102E5D94}"/>
          </ac:picMkLst>
        </pc:picChg>
      </pc:sldChg>
      <pc:sldChg chg="modSp">
        <pc:chgData name="Kantosalo Kimmo" userId="f85c920b-67ca-4520-a984-84066ec6d286" providerId="ADAL" clId="{B6B3F1A3-EEC4-481C-B1CF-162CC024F72D}" dt="2024-07-28T10:35:00.264" v="40" actId="12"/>
        <pc:sldMkLst>
          <pc:docMk/>
          <pc:sldMk cId="1904513571" sldId="319"/>
        </pc:sldMkLst>
        <pc:spChg chg="mod">
          <ac:chgData name="Kantosalo Kimmo" userId="f85c920b-67ca-4520-a984-84066ec6d286" providerId="ADAL" clId="{B6B3F1A3-EEC4-481C-B1CF-162CC024F72D}" dt="2024-07-28T10:35:00.264" v="40" actId="12"/>
          <ac:spMkLst>
            <pc:docMk/>
            <pc:sldMk cId="1904513571" sldId="319"/>
            <ac:spMk id="6" creationId="{238821DF-02F2-4E8D-8D8B-502BE13A536A}"/>
          </ac:spMkLst>
        </pc:spChg>
      </pc:sldChg>
      <pc:sldChg chg="modSp">
        <pc:chgData name="Kantosalo Kimmo" userId="f85c920b-67ca-4520-a984-84066ec6d286" providerId="ADAL" clId="{B6B3F1A3-EEC4-481C-B1CF-162CC024F72D}" dt="2024-07-28T10:29:36.266" v="1" actId="12"/>
        <pc:sldMkLst>
          <pc:docMk/>
          <pc:sldMk cId="1267886979" sldId="335"/>
        </pc:sldMkLst>
        <pc:spChg chg="mod">
          <ac:chgData name="Kantosalo Kimmo" userId="f85c920b-67ca-4520-a984-84066ec6d286" providerId="ADAL" clId="{B6B3F1A3-EEC4-481C-B1CF-162CC024F72D}" dt="2024-07-28T10:29:36.266" v="1" actId="12"/>
          <ac:spMkLst>
            <pc:docMk/>
            <pc:sldMk cId="1267886979" sldId="335"/>
            <ac:spMk id="7" creationId="{F55A64B1-A948-4965-A97E-EDCC1ACB4DD6}"/>
          </ac:spMkLst>
        </pc:spChg>
      </pc:sldChg>
      <pc:sldChg chg="modSp">
        <pc:chgData name="Kantosalo Kimmo" userId="f85c920b-67ca-4520-a984-84066ec6d286" providerId="ADAL" clId="{B6B3F1A3-EEC4-481C-B1CF-162CC024F72D}" dt="2024-07-28T10:29:50.542" v="3" actId="12"/>
        <pc:sldMkLst>
          <pc:docMk/>
          <pc:sldMk cId="2393434844" sldId="336"/>
        </pc:sldMkLst>
        <pc:spChg chg="mod">
          <ac:chgData name="Kantosalo Kimmo" userId="f85c920b-67ca-4520-a984-84066ec6d286" providerId="ADAL" clId="{B6B3F1A3-EEC4-481C-B1CF-162CC024F72D}" dt="2024-07-28T10:29:50.542" v="3" actId="12"/>
          <ac:spMkLst>
            <pc:docMk/>
            <pc:sldMk cId="2393434844" sldId="336"/>
            <ac:spMk id="7" creationId="{F55A64B1-A948-4965-A97E-EDCC1ACB4DD6}"/>
          </ac:spMkLst>
        </pc:spChg>
      </pc:sldChg>
      <pc:sldChg chg="modSp">
        <pc:chgData name="Kantosalo Kimmo" userId="f85c920b-67ca-4520-a984-84066ec6d286" providerId="ADAL" clId="{B6B3F1A3-EEC4-481C-B1CF-162CC024F72D}" dt="2024-07-28T10:30:37.994" v="4" actId="12"/>
        <pc:sldMkLst>
          <pc:docMk/>
          <pc:sldMk cId="1478072432" sldId="337"/>
        </pc:sldMkLst>
        <pc:spChg chg="mod">
          <ac:chgData name="Kantosalo Kimmo" userId="f85c920b-67ca-4520-a984-84066ec6d286" providerId="ADAL" clId="{B6B3F1A3-EEC4-481C-B1CF-162CC024F72D}" dt="2024-07-28T10:30:37.994" v="4" actId="12"/>
          <ac:spMkLst>
            <pc:docMk/>
            <pc:sldMk cId="1478072432" sldId="337"/>
            <ac:spMk id="7" creationId="{F55A64B1-A948-4965-A97E-EDCC1ACB4DD6}"/>
          </ac:spMkLst>
        </pc:spChg>
      </pc:sldChg>
      <pc:sldChg chg="modSp">
        <pc:chgData name="Kantosalo Kimmo" userId="f85c920b-67ca-4520-a984-84066ec6d286" providerId="ADAL" clId="{B6B3F1A3-EEC4-481C-B1CF-162CC024F72D}" dt="2024-07-28T10:30:54.267" v="6" actId="12"/>
        <pc:sldMkLst>
          <pc:docMk/>
          <pc:sldMk cId="2665953006" sldId="338"/>
        </pc:sldMkLst>
        <pc:spChg chg="mod">
          <ac:chgData name="Kantosalo Kimmo" userId="f85c920b-67ca-4520-a984-84066ec6d286" providerId="ADAL" clId="{B6B3F1A3-EEC4-481C-B1CF-162CC024F72D}" dt="2024-07-28T10:30:54.267" v="6" actId="12"/>
          <ac:spMkLst>
            <pc:docMk/>
            <pc:sldMk cId="2665953006" sldId="338"/>
            <ac:spMk id="7" creationId="{F55A64B1-A948-4965-A97E-EDCC1ACB4DD6}"/>
          </ac:spMkLst>
        </pc:spChg>
      </pc:sldChg>
      <pc:sldChg chg="modSp">
        <pc:chgData name="Kantosalo Kimmo" userId="f85c920b-67ca-4520-a984-84066ec6d286" providerId="ADAL" clId="{B6B3F1A3-EEC4-481C-B1CF-162CC024F72D}" dt="2024-07-28T10:31:13.348" v="7" actId="12"/>
        <pc:sldMkLst>
          <pc:docMk/>
          <pc:sldMk cId="2243215178" sldId="339"/>
        </pc:sldMkLst>
        <pc:spChg chg="mod">
          <ac:chgData name="Kantosalo Kimmo" userId="f85c920b-67ca-4520-a984-84066ec6d286" providerId="ADAL" clId="{B6B3F1A3-EEC4-481C-B1CF-162CC024F72D}" dt="2024-07-28T10:31:13.348" v="7" actId="12"/>
          <ac:spMkLst>
            <pc:docMk/>
            <pc:sldMk cId="2243215178" sldId="339"/>
            <ac:spMk id="7" creationId="{F55A64B1-A948-4965-A97E-EDCC1ACB4DD6}"/>
          </ac:spMkLst>
        </pc:spChg>
      </pc:sldChg>
      <pc:sldChg chg="modSp">
        <pc:chgData name="Kantosalo Kimmo" userId="f85c920b-67ca-4520-a984-84066ec6d286" providerId="ADAL" clId="{B6B3F1A3-EEC4-481C-B1CF-162CC024F72D}" dt="2024-07-28T10:32:46.418" v="9" actId="12"/>
        <pc:sldMkLst>
          <pc:docMk/>
          <pc:sldMk cId="3530769617" sldId="340"/>
        </pc:sldMkLst>
        <pc:spChg chg="mod">
          <ac:chgData name="Kantosalo Kimmo" userId="f85c920b-67ca-4520-a984-84066ec6d286" providerId="ADAL" clId="{B6B3F1A3-EEC4-481C-B1CF-162CC024F72D}" dt="2024-07-28T10:32:46.418" v="9" actId="12"/>
          <ac:spMkLst>
            <pc:docMk/>
            <pc:sldMk cId="3530769617" sldId="340"/>
            <ac:spMk id="7" creationId="{F55A64B1-A948-4965-A97E-EDCC1ACB4DD6}"/>
          </ac:spMkLst>
        </pc:spChg>
      </pc:sldChg>
      <pc:sldChg chg="modSp">
        <pc:chgData name="Kantosalo Kimmo" userId="f85c920b-67ca-4520-a984-84066ec6d286" providerId="ADAL" clId="{B6B3F1A3-EEC4-481C-B1CF-162CC024F72D}" dt="2024-07-28T10:33:03.462" v="11" actId="12"/>
        <pc:sldMkLst>
          <pc:docMk/>
          <pc:sldMk cId="3766921076" sldId="341"/>
        </pc:sldMkLst>
        <pc:spChg chg="mod">
          <ac:chgData name="Kantosalo Kimmo" userId="f85c920b-67ca-4520-a984-84066ec6d286" providerId="ADAL" clId="{B6B3F1A3-EEC4-481C-B1CF-162CC024F72D}" dt="2024-07-28T10:33:03.462" v="11" actId="12"/>
          <ac:spMkLst>
            <pc:docMk/>
            <pc:sldMk cId="3766921076" sldId="341"/>
            <ac:spMk id="7" creationId="{F55A64B1-A948-4965-A97E-EDCC1ACB4DD6}"/>
          </ac:spMkLst>
        </pc:spChg>
      </pc:sldChg>
      <pc:sldChg chg="modSp">
        <pc:chgData name="Kantosalo Kimmo" userId="f85c920b-67ca-4520-a984-84066ec6d286" providerId="ADAL" clId="{B6B3F1A3-EEC4-481C-B1CF-162CC024F72D}" dt="2024-07-28T10:33:26.380" v="13" actId="12"/>
        <pc:sldMkLst>
          <pc:docMk/>
          <pc:sldMk cId="2187770608" sldId="342"/>
        </pc:sldMkLst>
        <pc:spChg chg="mod">
          <ac:chgData name="Kantosalo Kimmo" userId="f85c920b-67ca-4520-a984-84066ec6d286" providerId="ADAL" clId="{B6B3F1A3-EEC4-481C-B1CF-162CC024F72D}" dt="2024-07-28T10:33:26.380" v="13" actId="12"/>
          <ac:spMkLst>
            <pc:docMk/>
            <pc:sldMk cId="2187770608" sldId="342"/>
            <ac:spMk id="7" creationId="{F55A64B1-A948-4965-A97E-EDCC1ACB4DD6}"/>
          </ac:spMkLst>
        </pc:spChg>
      </pc:sldChg>
      <pc:sldChg chg="modSp">
        <pc:chgData name="Kantosalo Kimmo" userId="f85c920b-67ca-4520-a984-84066ec6d286" providerId="ADAL" clId="{B6B3F1A3-EEC4-481C-B1CF-162CC024F72D}" dt="2024-07-28T10:33:43.082" v="14" actId="12"/>
        <pc:sldMkLst>
          <pc:docMk/>
          <pc:sldMk cId="3005610436" sldId="343"/>
        </pc:sldMkLst>
        <pc:spChg chg="mod">
          <ac:chgData name="Kantosalo Kimmo" userId="f85c920b-67ca-4520-a984-84066ec6d286" providerId="ADAL" clId="{B6B3F1A3-EEC4-481C-B1CF-162CC024F72D}" dt="2024-07-28T10:33:43.082" v="14" actId="12"/>
          <ac:spMkLst>
            <pc:docMk/>
            <pc:sldMk cId="3005610436" sldId="343"/>
            <ac:spMk id="7" creationId="{F55A64B1-A948-4965-A97E-EDCC1ACB4DD6}"/>
          </ac:spMkLst>
        </pc:spChg>
      </pc:sldChg>
      <pc:sldChg chg="modSp">
        <pc:chgData name="Kantosalo Kimmo" userId="f85c920b-67ca-4520-a984-84066ec6d286" providerId="ADAL" clId="{B6B3F1A3-EEC4-481C-B1CF-162CC024F72D}" dt="2024-07-28T10:34:41.726" v="39" actId="20577"/>
        <pc:sldMkLst>
          <pc:docMk/>
          <pc:sldMk cId="2889853752" sldId="344"/>
        </pc:sldMkLst>
        <pc:spChg chg="mod">
          <ac:chgData name="Kantosalo Kimmo" userId="f85c920b-67ca-4520-a984-84066ec6d286" providerId="ADAL" clId="{B6B3F1A3-EEC4-481C-B1CF-162CC024F72D}" dt="2024-07-28T10:34:41.726" v="39" actId="20577"/>
          <ac:spMkLst>
            <pc:docMk/>
            <pc:sldMk cId="2889853752" sldId="344"/>
            <ac:spMk id="7" creationId="{F55A64B1-A948-4965-A97E-EDCC1ACB4D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F4F73-AD92-4346-B40B-E7C1395AA1FE}" type="datetimeFigureOut">
              <a:rPr lang="fi-FI" smtClean="0"/>
              <a:t>28.7.2024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F48D2-BA9D-4CC3-B17D-31D2EE59A7D8}" type="slidenum">
              <a:rPr lang="fi-FI" smtClean="0"/>
              <a:t>‹#›</a:t>
            </a:fld>
            <a:endParaRPr lang="fi-FI"/>
          </a:p>
        </p:txBody>
      </p:sp>
    </p:spTree>
    <p:extLst>
      <p:ext uri="{BB962C8B-B14F-4D97-AF65-F5344CB8AC3E}">
        <p14:creationId xmlns:p14="http://schemas.microsoft.com/office/powerpoint/2010/main" val="10434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Hermosto kattaa aivot, aivorungon, selkäytimen ja aistinelimet sekä hermosolut</a:t>
            </a:r>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8</a:t>
            </a:fld>
            <a:endParaRPr lang="fi-FI"/>
          </a:p>
        </p:txBody>
      </p:sp>
    </p:spTree>
    <p:extLst>
      <p:ext uri="{BB962C8B-B14F-4D97-AF65-F5344CB8AC3E}">
        <p14:creationId xmlns:p14="http://schemas.microsoft.com/office/powerpoint/2010/main" val="1392476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18</a:t>
            </a:fld>
            <a:endParaRPr lang="fi-FI"/>
          </a:p>
        </p:txBody>
      </p:sp>
    </p:spTree>
    <p:extLst>
      <p:ext uri="{BB962C8B-B14F-4D97-AF65-F5344CB8AC3E}">
        <p14:creationId xmlns:p14="http://schemas.microsoft.com/office/powerpoint/2010/main" val="324910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Perinteisesti VO2max suhteutetaan kehon kokoon jakamalla </a:t>
            </a:r>
            <a:r>
              <a:rPr lang="fi-FI" sz="1200" dirty="0" err="1"/>
              <a:t>abso-luuttinen</a:t>
            </a:r>
            <a:r>
              <a:rPr lang="fi-FI" sz="1200" dirty="0"/>
              <a:t> arvo kehon kokonaispainolla (VO2max </a:t>
            </a:r>
            <a:r>
              <a:rPr lang="fi-FI" sz="1200" dirty="0" err="1"/>
              <a:t>mL</a:t>
            </a:r>
            <a:r>
              <a:rPr lang="fi-FI" sz="1200" dirty="0"/>
              <a:t> × kg-1 × min-1). Tällä tavoin suhteutettu VO2max pysyy pojilla vakaana lapsuudesta varhaisaikuisuuteen tasolla 48–55 </a:t>
            </a:r>
            <a:r>
              <a:rPr lang="fi-FI" sz="1200" dirty="0" err="1"/>
              <a:t>mL</a:t>
            </a:r>
            <a:r>
              <a:rPr lang="fi-FI" sz="1200" dirty="0"/>
              <a:t> × kg-1 × min-1. Tytöillä kehon painoon suhteutettu VO2max puolestaan laskee noin yhdestätoista ikävuodesta eteenpäin 45 </a:t>
            </a:r>
            <a:r>
              <a:rPr lang="fi-FI" sz="1200" dirty="0" err="1"/>
              <a:t>mL</a:t>
            </a:r>
            <a:r>
              <a:rPr lang="fi-FI" sz="1200" dirty="0"/>
              <a:t> × kg-1 × min-1 noin 35 </a:t>
            </a:r>
            <a:r>
              <a:rPr lang="fi-FI" sz="1200" dirty="0" err="1"/>
              <a:t>mL</a:t>
            </a:r>
            <a:r>
              <a:rPr lang="fi-FI" sz="1200" dirty="0"/>
              <a:t> × kg-1 x min-1.</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 On syytä kuitenkin huomioida, että painoon suhteutettu VO2max ei kuvaa pelkästään aerobista kapasiteettia vaan myös kehon painoa ja rasvamassaa. Sen vuoksi VO2max suositellaankin suhteutettavan ke-</a:t>
            </a:r>
            <a:r>
              <a:rPr lang="fi-FI" sz="1200" dirty="0" err="1"/>
              <a:t>hon</a:t>
            </a:r>
            <a:r>
              <a:rPr lang="fi-FI" sz="1200" dirty="0"/>
              <a:t> rasvattomaan massaan tai lihasmassaan. Lihasmassa on aineen-vaihdunnallisesti aktiivinen kudos liikunnan aikana ja se on yksi </a:t>
            </a:r>
            <a:r>
              <a:rPr lang="fi-FI" sz="1200" dirty="0" err="1"/>
              <a:t>mer-kittävimmistä</a:t>
            </a:r>
            <a:r>
              <a:rPr lang="fi-FI" sz="1200" dirty="0"/>
              <a:t> sydämen koon selittäjistä. Kun kehon koostumus on tällä tavalla otettu huomioon, VO2max kehitys näyttää erilaiselta. Pojilla lihas-massaan suhteutettu VO2max nousee aina varhaisaikuisuuteen saakka ja tytöilläkin 14 ikävuoteen saakka, josta eteenpäin pysyy melko </a:t>
            </a:r>
            <a:r>
              <a:rPr lang="fi-FI" sz="1200" dirty="0" err="1"/>
              <a:t>samal</a:t>
            </a:r>
            <a:r>
              <a:rPr lang="fi-FI" sz="1200" dirty="0"/>
              <a:t>-la tasolla. Varsinainen aerobinen kapasiteetti siis kehittyy sekä tytöillä että pojilla, mutta varsinkin tytöillä kehitys peittyy rasvamassan lisään-</a:t>
            </a:r>
            <a:r>
              <a:rPr lang="fi-FI" sz="1200" dirty="0" err="1"/>
              <a:t>tymisen</a:t>
            </a:r>
            <a:r>
              <a:rPr lang="fi-FI" sz="1200" dirty="0"/>
              <a:t> alle, jos käytetään painoon suhteutettua VO2max :a.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vaan esimerkiksi lisääntynyt </a:t>
            </a:r>
            <a:r>
              <a:rPr lang="fi-FI" sz="1200" dirty="0" err="1"/>
              <a:t>liikku-misen</a:t>
            </a:r>
            <a:r>
              <a:rPr lang="fi-FI" sz="1200" dirty="0"/>
              <a:t> taloudellisuus ja noussut anaerobinen kapasiteetti selittävät </a:t>
            </a:r>
            <a:r>
              <a:rPr lang="fi-FI" sz="1200" dirty="0" err="1"/>
              <a:t>pa-rantunutta</a:t>
            </a:r>
            <a:r>
              <a:rPr lang="fi-FI" sz="1200" dirty="0"/>
              <a:t> kestävyysjuoksukykyä lapsen kasvaessa ja kypsyessä.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19</a:t>
            </a:fld>
            <a:endParaRPr lang="fi-FI"/>
          </a:p>
        </p:txBody>
      </p:sp>
    </p:spTree>
    <p:extLst>
      <p:ext uri="{BB962C8B-B14F-4D97-AF65-F5344CB8AC3E}">
        <p14:creationId xmlns:p14="http://schemas.microsoft.com/office/powerpoint/2010/main" val="3765501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t>, mutta lihasmassan kasvu ei ole ainoa voimantuottokyvyn kehittymistä selittävä tekijä kasvun ja kypsymisen aikana. Lihasvoiman biologinen kasvupyrähdys ajoittuu myös murrosiän kasvupyrähdyksen yhteyteen ja suurin lihasvoiman kasvunopeus havaitaan keskimäärin noin vuosi pituuskasvun huippunopeuden jälkeen (KUVA 1). Lihasvoiman biologista kasvupyrähdystä edeltää lihasmassan biologinen </a:t>
            </a:r>
            <a:r>
              <a:rPr lang="fi-FI" sz="1200" dirty="0" err="1"/>
              <a:t>kasvupyräh-dys</a:t>
            </a:r>
            <a:r>
              <a:rPr lang="fi-FI"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Isometrinen voimantuottokyky kasvaa sekä tytöillä että pojilla. </a:t>
            </a:r>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20</a:t>
            </a:fld>
            <a:endParaRPr lang="fi-FI"/>
          </a:p>
        </p:txBody>
      </p:sp>
    </p:spTree>
    <p:extLst>
      <p:ext uri="{BB962C8B-B14F-4D97-AF65-F5344CB8AC3E}">
        <p14:creationId xmlns:p14="http://schemas.microsoft.com/office/powerpoint/2010/main" val="18039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21</a:t>
            </a:fld>
            <a:endParaRPr lang="fi-FI"/>
          </a:p>
        </p:txBody>
      </p:sp>
    </p:spTree>
    <p:extLst>
      <p:ext uri="{BB962C8B-B14F-4D97-AF65-F5344CB8AC3E}">
        <p14:creationId xmlns:p14="http://schemas.microsoft.com/office/powerpoint/2010/main" val="2869316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Syiksi </a:t>
            </a:r>
            <a:r>
              <a:rPr lang="fi-FI" sz="1200" dirty="0" err="1"/>
              <a:t>sukupuolie-roille</a:t>
            </a:r>
            <a:r>
              <a:rPr lang="fi-FI" sz="1200" dirty="0"/>
              <a:t> on esitetty, että tytöillä hermostollinen ja visuaalinen järjestelmä, korvan tasapainoelin ja lihasten ja nivelten asento- ja liikeaisti ovat </a:t>
            </a:r>
            <a:r>
              <a:rPr lang="fi-FI" sz="1200" dirty="0" err="1"/>
              <a:t>pi-demmälle</a:t>
            </a:r>
            <a:r>
              <a:rPr lang="fi-FI" sz="1200" dirty="0"/>
              <a:t> kehittyneitä kuin pojilla. Myös eriaikainen jalkaholvin kehitys voi selittää sukupuolten välisiä eroja </a:t>
            </a:r>
            <a:r>
              <a:rPr lang="fi-FI" sz="1200" dirty="0" err="1"/>
              <a:t>tasapainotaidoissa</a:t>
            </a:r>
            <a:r>
              <a:rPr lang="fi-FI"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Välineenkäsittelytaitojen </a:t>
            </a:r>
            <a:r>
              <a:rPr lang="fi-FI" sz="1200" dirty="0" err="1"/>
              <a:t>kehittymi-nen</a:t>
            </a:r>
            <a:r>
              <a:rPr lang="fi-FI" sz="1200" dirty="0"/>
              <a:t> vaatii usein myös silmä-käsikoordinaation kehittymistä sekä </a:t>
            </a:r>
            <a:r>
              <a:rPr lang="fi-FI" sz="1200" dirty="0" err="1"/>
              <a:t>syvyy-den</a:t>
            </a:r>
            <a:r>
              <a:rPr lang="fi-FI" sz="1200" dirty="0"/>
              <a:t> ja lentoratojen arviointia. Tarttumistaidot paranevat tyypillisesti ensimmäisen kahden elinvuoden aikana, vakiintuvat keskimäärin 12–18 kuukauden iässä ja saavuttavat </a:t>
            </a:r>
            <a:r>
              <a:rPr lang="fi-FI" sz="1200" dirty="0" err="1"/>
              <a:t>aikuistason</a:t>
            </a:r>
            <a:r>
              <a:rPr lang="fi-FI" sz="1200" dirty="0"/>
              <a:t> noin 8–10 vuoden iässä. Sujuva heittäminen vastakkainen jalka edessä ja vartalon kiertoa </a:t>
            </a:r>
            <a:r>
              <a:rPr lang="fi-FI" sz="1200" dirty="0" err="1"/>
              <a:t>hyö-dyntäen</a:t>
            </a:r>
            <a:r>
              <a:rPr lang="fi-FI" sz="1200" dirty="0"/>
              <a:t> havaitaan keskimäärin kuuden vuoden iässä. Heittonopeus </a:t>
            </a:r>
            <a:r>
              <a:rPr lang="fi-FI" sz="1200" dirty="0" err="1"/>
              <a:t>pa-ranee</a:t>
            </a:r>
            <a:r>
              <a:rPr lang="fi-FI" sz="1200" dirty="0"/>
              <a:t> varhaislapsuudesta varhaismurrosikään, ja poikien heittotaidot ovat keskimäärin paremmat kuin tyttöjen.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22</a:t>
            </a:fld>
            <a:endParaRPr lang="fi-FI"/>
          </a:p>
        </p:txBody>
      </p:sp>
    </p:spTree>
    <p:extLst>
      <p:ext uri="{BB962C8B-B14F-4D97-AF65-F5344CB8AC3E}">
        <p14:creationId xmlns:p14="http://schemas.microsoft.com/office/powerpoint/2010/main" val="255922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Syiksi sukupuolieroille on esitetty, että tytöillä hermostollinen ja visuaalinen järjestelmä, korvan tasapainoelin ja lihasten ja nivelten asento- ja liikeaisti ovat </a:t>
            </a:r>
            <a:r>
              <a:rPr lang="fi-FI" sz="1200" dirty="0" err="1"/>
              <a:t>pi-demmälle</a:t>
            </a:r>
            <a:r>
              <a:rPr lang="fi-FI" sz="1200" dirty="0"/>
              <a:t> kehittyneitä kuin pojilla. Myös eriaikainen jalkaholvin kehitys voi selittää sukupuolten välisiä eroja </a:t>
            </a:r>
            <a:r>
              <a:rPr lang="fi-FI" sz="1200" dirty="0" err="1"/>
              <a:t>tasapainotaidoissa</a:t>
            </a:r>
            <a:r>
              <a:rPr lang="fi-FI"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Välineenkäsittelytaitojen kehittyminen vaatii usein myös silmä-käsikoordinaation kehittymistä sekä </a:t>
            </a:r>
            <a:r>
              <a:rPr lang="fi-FI" sz="1200" dirty="0" err="1"/>
              <a:t>syvyy-den</a:t>
            </a:r>
            <a:r>
              <a:rPr lang="fi-FI" sz="1200" dirty="0"/>
              <a:t> ja lentoratojen arviointia. Tarttumistaidot paranevat tyypillisesti ensimmäisen kahden elinvuoden aikana, vakiintuvat keskimäärin 12–18 kuukauden iässä ja saavuttavat </a:t>
            </a:r>
            <a:r>
              <a:rPr lang="fi-FI" sz="1200" dirty="0" err="1"/>
              <a:t>aikuistason</a:t>
            </a:r>
            <a:r>
              <a:rPr lang="fi-FI" sz="1200" dirty="0"/>
              <a:t> noin 8–10 vuoden iässä. Sujuva heittäminen vastakkainen jalka edessä ja vartalon kiertoa </a:t>
            </a:r>
            <a:r>
              <a:rPr lang="fi-FI" sz="1200" dirty="0" err="1"/>
              <a:t>hyö-dyntäen</a:t>
            </a:r>
            <a:r>
              <a:rPr lang="fi-FI" sz="1200" dirty="0"/>
              <a:t> havaitaan keskimäärin kuuden vuoden iässä. Heittonopeus </a:t>
            </a:r>
            <a:r>
              <a:rPr lang="fi-FI" sz="1200" dirty="0" err="1"/>
              <a:t>pa-ranee</a:t>
            </a:r>
            <a:r>
              <a:rPr lang="fi-FI" sz="1200" dirty="0"/>
              <a:t> varhaislapsuudesta varhaismurrosikään, ja poikien heittotaidot ovat keskimäärin paremmat kuin tyttöjen.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23</a:t>
            </a:fld>
            <a:endParaRPr lang="fi-FI"/>
          </a:p>
        </p:txBody>
      </p:sp>
    </p:spTree>
    <p:extLst>
      <p:ext uri="{BB962C8B-B14F-4D97-AF65-F5344CB8AC3E}">
        <p14:creationId xmlns:p14="http://schemas.microsoft.com/office/powerpoint/2010/main" val="3305635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Ketteryyden kehityksestä kasvun ja kypsymisen aikana on olemassa vain vähän luotettavaa tietoa, koska ketteryyttä on hankala mitata.</a:t>
            </a:r>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24</a:t>
            </a:fld>
            <a:endParaRPr lang="fi-FI"/>
          </a:p>
        </p:txBody>
      </p:sp>
    </p:spTree>
    <p:extLst>
      <p:ext uri="{BB962C8B-B14F-4D97-AF65-F5344CB8AC3E}">
        <p14:creationId xmlns:p14="http://schemas.microsoft.com/office/powerpoint/2010/main" val="2115217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Kasvun myötä raajojen osuus vartalon koko pituudesta lisääntyy. Tämä tarkoittaa esimerkiksi painopisteen paikan muuttumista alaspäin ja pään suhteellisen osuuden pienentymistä kasvun myötä. Lapselle </a:t>
            </a:r>
            <a:r>
              <a:rPr lang="fi-FI" sz="1200" dirty="0" err="1"/>
              <a:t>ta-sapainon</a:t>
            </a:r>
            <a:r>
              <a:rPr lang="fi-FI" sz="1200" dirty="0"/>
              <a:t> ylläpito on vaikeampaa muun muassa siksi, että suhteellinen painopiste on ylempänä. Kasvuvauhdin yksilölliset erot tuottavat eroja myös kehon hallintaan.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Kasvunsa kiihkeimmässä vaiheessa olevat urheilijat ovat usein kankeita ja kömpelöitä verrattuna niihin, joiden kasvupyrähdys ei ole vielä alkanut tai, jotka ovat sen jo ohittaneet.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Useimmiten </a:t>
            </a:r>
            <a:r>
              <a:rPr lang="fi-FI" sz="1200" dirty="0" err="1"/>
              <a:t>apofyysi</a:t>
            </a:r>
            <a:r>
              <a:rPr lang="fi-FI" sz="1200" dirty="0"/>
              <a:t> on ylirasitusvamma </a:t>
            </a:r>
            <a:r>
              <a:rPr lang="fi-FI" sz="1200" dirty="0" err="1"/>
              <a:t>kasvavil</a:t>
            </a:r>
            <a:r>
              <a:rPr lang="fi-FI" sz="1200" dirty="0"/>
              <a:t>-la lapsilla, joilla on kireät tai joustamattomat lihasjänneyksiköt. Vaikka </a:t>
            </a:r>
            <a:r>
              <a:rPr lang="fi-FI" sz="1200" dirty="0" err="1"/>
              <a:t>apofysiittiä</a:t>
            </a:r>
            <a:r>
              <a:rPr lang="fi-FI" sz="1200" dirty="0"/>
              <a:t> esiintyy sekä ylä- että alaraajoissa, sitä esiintyy useammin alaraajoissa.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err="1"/>
              <a:t>Apofysiitin</a:t>
            </a:r>
            <a:r>
              <a:rPr lang="fi-FI" sz="1200" dirty="0"/>
              <a:t> kesto on yksilöllinen; se vaihtelee muutaman päivän lie-</a:t>
            </a:r>
            <a:r>
              <a:rPr lang="fi-FI" sz="1200" dirty="0" err="1"/>
              <a:t>vistä</a:t>
            </a:r>
            <a:r>
              <a:rPr lang="fi-FI" sz="1200" dirty="0"/>
              <a:t> kipuiluista jopa vuosiin. </a:t>
            </a:r>
            <a:r>
              <a:rPr lang="fi-FI" sz="1200" dirty="0" err="1"/>
              <a:t>Apofysiiteistä</a:t>
            </a:r>
            <a:r>
              <a:rPr lang="fi-FI" sz="1200" dirty="0"/>
              <a:t> yleisin, säärikyhmyn </a:t>
            </a:r>
            <a:r>
              <a:rPr lang="fi-FI" sz="1200" dirty="0" err="1"/>
              <a:t>apo-fysiitti</a:t>
            </a:r>
            <a:r>
              <a:rPr lang="fi-FI" sz="1200" dirty="0"/>
              <a:t>, on yleensä pitkäkestoisin. Lääkäriin hakeutuvilla selvät oireet kestävät yleensä yli kolme kuukautta ja lievempi haitta yli puoli vuot-</a:t>
            </a:r>
            <a:r>
              <a:rPr lang="fi-FI" sz="1200" dirty="0" err="1"/>
              <a:t>ta</a:t>
            </a:r>
            <a:r>
              <a:rPr lang="fi-FI" sz="1200" dirty="0"/>
              <a:t>. </a:t>
            </a:r>
            <a:r>
              <a:rPr lang="fi-FI" sz="1200" dirty="0" err="1"/>
              <a:t>Osteokondroosia</a:t>
            </a:r>
            <a:r>
              <a:rPr lang="fi-FI" sz="1200" dirty="0"/>
              <a:t> esiintyy harvemmin ja se tarkoittaa luun ja ruston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25</a:t>
            </a:fld>
            <a:endParaRPr lang="fi-FI"/>
          </a:p>
        </p:txBody>
      </p:sp>
    </p:spTree>
    <p:extLst>
      <p:ext uri="{BB962C8B-B14F-4D97-AF65-F5344CB8AC3E}">
        <p14:creationId xmlns:p14="http://schemas.microsoft.com/office/powerpoint/2010/main" val="271121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err="1"/>
              <a:t>Osteokondroosia</a:t>
            </a:r>
            <a:r>
              <a:rPr lang="fi-FI" sz="1200" dirty="0"/>
              <a:t> esiintyy muun muassa toisen tai kolmannen jalkapöydän luussa (</a:t>
            </a:r>
            <a:r>
              <a:rPr lang="fi-FI" sz="1200" dirty="0" err="1"/>
              <a:t>Frei</a:t>
            </a:r>
            <a:r>
              <a:rPr lang="fi-FI" sz="1200" dirty="0"/>
              <a:t>-</a:t>
            </a:r>
            <a:r>
              <a:rPr lang="fi-FI" sz="1200" dirty="0" err="1"/>
              <a:t>bergin</a:t>
            </a:r>
            <a:r>
              <a:rPr lang="fi-FI" sz="1200" dirty="0"/>
              <a:t>-tauti), jalkaterän sisäreunassa (</a:t>
            </a:r>
            <a:r>
              <a:rPr lang="fi-FI" sz="1200" dirty="0" err="1"/>
              <a:t>Köhlerin</a:t>
            </a:r>
            <a:r>
              <a:rPr lang="fi-FI" sz="1200" dirty="0"/>
              <a:t> luusairaus) ja reisiluun päässä (</a:t>
            </a:r>
            <a:r>
              <a:rPr lang="fi-FI" sz="1200" dirty="0" err="1"/>
              <a:t>Legg</a:t>
            </a:r>
            <a:r>
              <a:rPr lang="fi-FI" sz="1200" dirty="0"/>
              <a:t>-</a:t>
            </a:r>
            <a:r>
              <a:rPr lang="fi-FI" sz="1200" dirty="0" err="1"/>
              <a:t>Calvé</a:t>
            </a:r>
            <a:r>
              <a:rPr lang="fi-FI" sz="1200" dirty="0"/>
              <a:t>-</a:t>
            </a:r>
            <a:r>
              <a:rPr lang="fi-FI" sz="1200" dirty="0" err="1"/>
              <a:t>Perthesin</a:t>
            </a:r>
            <a:r>
              <a:rPr lang="fi-FI" sz="1200" dirty="0"/>
              <a:t>-tauti). </a:t>
            </a:r>
            <a:r>
              <a:rPr lang="fi-FI" sz="1200" dirty="0" err="1"/>
              <a:t>Osteokondroosi</a:t>
            </a:r>
            <a:r>
              <a:rPr lang="fi-FI" sz="1200" dirty="0"/>
              <a:t> paranee yleensä suhteellisen levon aikana, mutta tiivistä seurantaa tarvitaan sen </a:t>
            </a:r>
            <a:r>
              <a:rPr lang="fi-FI" sz="1200" dirty="0" err="1"/>
              <a:t>selvit-tämiseksi</a:t>
            </a:r>
            <a:r>
              <a:rPr lang="fi-FI" sz="1200" dirty="0"/>
              <a:t>.</a:t>
            </a:r>
          </a:p>
          <a:p>
            <a:endParaRPr lang="fi-FI" sz="1200" dirty="0"/>
          </a:p>
          <a:p>
            <a:r>
              <a:rPr lang="fi-FI" sz="1200" dirty="0"/>
              <a:t>Nuorten </a:t>
            </a:r>
            <a:r>
              <a:rPr lang="fi-FI" sz="1200" dirty="0" err="1"/>
              <a:t>sel-käkipujen</a:t>
            </a:r>
            <a:r>
              <a:rPr lang="fi-FI" sz="1200" dirty="0"/>
              <a:t> lisääntymisestä huolimatta kliinikot voivat jättää nämä </a:t>
            </a:r>
            <a:r>
              <a:rPr lang="fi-FI" sz="1200" dirty="0" err="1"/>
              <a:t>vam-mat</a:t>
            </a:r>
            <a:r>
              <a:rPr lang="fi-FI" sz="1200" dirty="0"/>
              <a:t> huomiotta, jos he eivät ole tietoisia nuorten urheilijoiden yleisistä diagnooseista.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Nuorten vammat eroavat syntymekanismeiltaan ja esiintyvyydestään aikuisilla tapahtuvista vammoista. Lanneselän toistuva voimakas </a:t>
            </a:r>
            <a:r>
              <a:rPr lang="fi-FI" sz="1200" dirty="0" err="1"/>
              <a:t>taak-setaivutus</a:t>
            </a:r>
            <a:r>
              <a:rPr lang="fi-FI" sz="1200" dirty="0"/>
              <a:t>, erityisesti yhdistettynä voimakkaaseen aksiaaliseen ja </a:t>
            </a:r>
            <a:r>
              <a:rPr lang="fi-FI" sz="1200" dirty="0" err="1"/>
              <a:t>kier-tokuormitukseen</a:t>
            </a:r>
            <a:r>
              <a:rPr lang="fi-FI" sz="1200" dirty="0"/>
              <a:t>, saa aikaan rasitusmurtuman nikaman kaareen. Tämä voi aiheuttaa kasvuikäiselle urheilijalle vaikeasti diagnosoitavan </a:t>
            </a:r>
            <a:r>
              <a:rPr lang="fi-FI" sz="1200" dirty="0" err="1"/>
              <a:t>pitkit-tyneen</a:t>
            </a:r>
            <a:r>
              <a:rPr lang="fi-FI" sz="1200" dirty="0"/>
              <a:t> selkävaivan. </a:t>
            </a:r>
          </a:p>
          <a:p>
            <a:endParaRPr lang="fi-FI" sz="1200" dirty="0"/>
          </a:p>
        </p:txBody>
      </p:sp>
      <p:sp>
        <p:nvSpPr>
          <p:cNvPr id="4" name="Slide Number Placeholder 3"/>
          <p:cNvSpPr>
            <a:spLocks noGrp="1"/>
          </p:cNvSpPr>
          <p:nvPr>
            <p:ph type="sldNum" sz="quarter" idx="5"/>
          </p:nvPr>
        </p:nvSpPr>
        <p:spPr/>
        <p:txBody>
          <a:bodyPr/>
          <a:lstStyle/>
          <a:p>
            <a:fld id="{701F48D2-BA9D-4CC3-B17D-31D2EE59A7D8}" type="slidenum">
              <a:rPr lang="fi-FI" smtClean="0"/>
              <a:t>26</a:t>
            </a:fld>
            <a:endParaRPr lang="fi-FI"/>
          </a:p>
        </p:txBody>
      </p:sp>
    </p:spTree>
    <p:extLst>
      <p:ext uri="{BB962C8B-B14F-4D97-AF65-F5344CB8AC3E}">
        <p14:creationId xmlns:p14="http://schemas.microsoft.com/office/powerpoint/2010/main" val="2681429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27</a:t>
            </a:fld>
            <a:endParaRPr lang="fi-FI"/>
          </a:p>
        </p:txBody>
      </p:sp>
    </p:spTree>
    <p:extLst>
      <p:ext uri="{BB962C8B-B14F-4D97-AF65-F5344CB8AC3E}">
        <p14:creationId xmlns:p14="http://schemas.microsoft.com/office/powerpoint/2010/main" val="142134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Kasvu ja kypsyminen vaikuttavat sekä lihaksiin että jänteisiin ja muutokset heijastuvat fyysiseen suorituskykyyn. </a:t>
            </a:r>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9</a:t>
            </a:fld>
            <a:endParaRPr lang="fi-FI"/>
          </a:p>
        </p:txBody>
      </p:sp>
    </p:spTree>
    <p:extLst>
      <p:ext uri="{BB962C8B-B14F-4D97-AF65-F5344CB8AC3E}">
        <p14:creationId xmlns:p14="http://schemas.microsoft.com/office/powerpoint/2010/main" val="230069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fi-FI" sz="1200" dirty="0"/>
              <a:t>Vastasyntyneellä syke  on noin 140 lyöntiä minuutissa ja se laskee keskimäärin 70 lyöntiin minuutissa 10-vuotiaalla.</a:t>
            </a:r>
          </a:p>
          <a:p>
            <a:pPr>
              <a:buFont typeface="Wingdings" panose="05000000000000000000" pitchFamily="2" charset="2"/>
              <a:buChar char="§"/>
            </a:pPr>
            <a:r>
              <a:rPr lang="fi-FI" sz="1200" dirty="0"/>
              <a:t>Lapsuudessa sykkeessä ei havaita merkittäviä eroja tyttöjen ja poikien välillä, mutta yli 10-vuoden iässä pojilla on noin 3–5 lyöntiä matalampi syke kuin tytöillä</a:t>
            </a:r>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11</a:t>
            </a:fld>
            <a:endParaRPr lang="fi-FI"/>
          </a:p>
        </p:txBody>
      </p:sp>
    </p:spTree>
    <p:extLst>
      <p:ext uri="{BB962C8B-B14F-4D97-AF65-F5344CB8AC3E}">
        <p14:creationId xmlns:p14="http://schemas.microsoft.com/office/powerpoint/2010/main" val="95517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t>Vastasyntyneellä lapsella on noin 20 miljoonaa keuhkorakkulaa, kun taas 8-vuotiaalla lapsella niitä on noin 300 miljoonaa eli yhtä paljon kuin aikuisilla.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Vastasyntyneen lapsen hengitystiheys on noin 40 kertaa minuutissa, ja se laskee noin 22 kertaan minuutissa 5–6 vuoden ikään mennessä.</a:t>
            </a:r>
          </a:p>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12</a:t>
            </a:fld>
            <a:endParaRPr lang="fi-FI"/>
          </a:p>
        </p:txBody>
      </p:sp>
    </p:spTree>
    <p:extLst>
      <p:ext uri="{BB962C8B-B14F-4D97-AF65-F5344CB8AC3E}">
        <p14:creationId xmlns:p14="http://schemas.microsoft.com/office/powerpoint/2010/main" val="186675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13</a:t>
            </a:fld>
            <a:endParaRPr lang="fi-FI"/>
          </a:p>
        </p:txBody>
      </p:sp>
    </p:spTree>
    <p:extLst>
      <p:ext uri="{BB962C8B-B14F-4D97-AF65-F5344CB8AC3E}">
        <p14:creationId xmlns:p14="http://schemas.microsoft.com/office/powerpoint/2010/main" val="200649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14</a:t>
            </a:fld>
            <a:endParaRPr lang="fi-FI"/>
          </a:p>
        </p:txBody>
      </p:sp>
    </p:spTree>
    <p:extLst>
      <p:ext uri="{BB962C8B-B14F-4D97-AF65-F5344CB8AC3E}">
        <p14:creationId xmlns:p14="http://schemas.microsoft.com/office/powerpoint/2010/main" val="418212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15</a:t>
            </a:fld>
            <a:endParaRPr lang="fi-FI"/>
          </a:p>
        </p:txBody>
      </p:sp>
    </p:spTree>
    <p:extLst>
      <p:ext uri="{BB962C8B-B14F-4D97-AF65-F5344CB8AC3E}">
        <p14:creationId xmlns:p14="http://schemas.microsoft.com/office/powerpoint/2010/main" val="254803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16</a:t>
            </a:fld>
            <a:endParaRPr lang="fi-FI"/>
          </a:p>
        </p:txBody>
      </p:sp>
    </p:spTree>
    <p:extLst>
      <p:ext uri="{BB962C8B-B14F-4D97-AF65-F5344CB8AC3E}">
        <p14:creationId xmlns:p14="http://schemas.microsoft.com/office/powerpoint/2010/main" val="4053621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17</a:t>
            </a:fld>
            <a:endParaRPr lang="fi-FI"/>
          </a:p>
        </p:txBody>
      </p:sp>
    </p:spTree>
    <p:extLst>
      <p:ext uri="{BB962C8B-B14F-4D97-AF65-F5344CB8AC3E}">
        <p14:creationId xmlns:p14="http://schemas.microsoft.com/office/powerpoint/2010/main" val="357426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E90F-27A0-BA77-1B2A-8A158F314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33F00408-4B82-B7C7-2110-EAE413195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D16CCC07-DC12-B416-2AEA-3D31955C65F1}"/>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1CBD6D34-D78C-C7A9-7F32-3286286AC64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756F4B0-983C-59E3-A931-A637F52309A0}"/>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63790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21C2-9144-6A86-5824-804F5B1B467D}"/>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5122732-75E5-3FBF-E4FA-83E380DAAF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8A08E4E-15FB-BBD3-E001-8CF6337C815E}"/>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1AA73170-CFF4-1B7A-1FF7-0E3FC35A38F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5912E3F-ABFA-BD75-3481-BA7FA5A16E86}"/>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34791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D5DF3-1CBB-4DA5-F9A7-1F4C443765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803150B0-6B19-7587-92B0-D213F00AD3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1B675F8-E21C-0597-2AB8-1603FD15C45D}"/>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70F27084-0F47-1FC9-C70A-E3D422681D3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A6DBBA4-38B6-90AD-2BFE-79ACCF44F0C7}"/>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179086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BFDE-12B7-24FF-782E-F1913F3DCF4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F60AFB6-66E7-E311-E2AC-FCAF584A7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5276CCB-BFE4-D40E-1322-874EFDE6DA38}"/>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649AF28F-6512-0C74-DB2D-A03D19DA5B1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D0EC037-162D-A60D-F4C4-1B1E026C93FF}"/>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8431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4130-D7E2-B7D6-8003-9D0F7F3606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607C50B-0A6D-68CD-1E32-5ABCD8F57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52A8A-3649-042E-5B40-2793C1A48A0C}"/>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022D0351-AE88-A5F0-33C4-718FA5B9ACE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DDB11CB-1632-CB72-9C4D-CFCDA83E5F11}"/>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48142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6150-F100-1D59-631A-ED8FBF8A5335}"/>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5196334D-5C07-9C4A-03F8-E648E63B3B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1F44CAA9-A02A-2DE2-BD6D-8F985EE23F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15416E91-6E50-8459-98A8-6B6DF5D41D12}"/>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E52395C8-FED5-D91F-77EC-33B96CC7BD5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45976A6-ACD6-609F-7535-9A4497062C16}"/>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414048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4722-DF54-8253-7F50-066004D17BCD}"/>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7EF68CA-E782-E3DC-862C-436307278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76CAF-0A1E-B833-5F75-CBE5A28C61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7F42956D-80D7-30A6-9B2E-53491BC29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E7C4AE-CE03-5365-8DB5-A41A4E1FC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4BEF7013-0246-5F2F-DF55-43F5EB25C020}"/>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8" name="Footer Placeholder 7">
            <a:extLst>
              <a:ext uri="{FF2B5EF4-FFF2-40B4-BE49-F238E27FC236}">
                <a16:creationId xmlns:a16="http://schemas.microsoft.com/office/drawing/2014/main" id="{E4827828-FBB1-534F-B3BD-A6DC6B6E70C7}"/>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A84E6391-055F-F548-F3CA-03B2279172BE}"/>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68936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3051-B4BA-1027-11A1-9235A819AD0E}"/>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213D1E3-11D2-D29D-6916-DA0D7A329038}"/>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4" name="Footer Placeholder 3">
            <a:extLst>
              <a:ext uri="{FF2B5EF4-FFF2-40B4-BE49-F238E27FC236}">
                <a16:creationId xmlns:a16="http://schemas.microsoft.com/office/drawing/2014/main" id="{6385DB0E-ADF2-8673-6D04-AC92098E6031}"/>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9B0FF021-EB6E-597D-071B-0359BB3E02A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219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713F7-EFD7-89FB-25D3-F19F50462FCB}"/>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3" name="Footer Placeholder 2">
            <a:extLst>
              <a:ext uri="{FF2B5EF4-FFF2-40B4-BE49-F238E27FC236}">
                <a16:creationId xmlns:a16="http://schemas.microsoft.com/office/drawing/2014/main" id="{DB9B3443-6ABD-ECD5-E681-77296DBCD98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BE8131BC-A0EA-B60B-2F23-994B3F0BF8D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194251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06C2E-BF11-BB8C-A732-C9E37E369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63947A74-3924-6E0A-3FC7-5DD8374CB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9A856A0D-21BA-01AB-19EB-E05218720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901A9-86F3-1AB3-DE8B-FE6A9FF815DA}"/>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AC92817D-1F3B-E7BD-C393-F04B3B88D0E9}"/>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4FBA209-2F5A-25F6-AD89-300633623823}"/>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423354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AD9E-C5BB-7F6D-FE5A-E2A924280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44A7D386-15B6-0392-2E2F-59113406DC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DCEC3D1F-EB62-F95A-5843-A3BC117A5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5C82F-577A-A475-D753-CD9A97A60570}"/>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CB15D2E5-9922-803F-50E4-C95580E99A4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D1416D9-3CCF-6F65-BF1A-E32EDD1E873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28036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F016-C619-7E56-DD1B-0EC3578D2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AF962609-1E36-81AB-3F20-A87844EAD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635D26D-1894-CEF7-7EE5-0CD474CEF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57479343-E95C-CA4F-A3DD-22BB408F1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78FB1D07-46D7-61F8-7C2E-81AA8166E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6F496-F350-4126-8BF8-E1489CE3ADAD}" type="slidenum">
              <a:rPr lang="fi-FI" smtClean="0"/>
              <a:t>‹#›</a:t>
            </a:fld>
            <a:endParaRPr lang="fi-FI"/>
          </a:p>
        </p:txBody>
      </p:sp>
    </p:spTree>
    <p:extLst>
      <p:ext uri="{BB962C8B-B14F-4D97-AF65-F5344CB8AC3E}">
        <p14:creationId xmlns:p14="http://schemas.microsoft.com/office/powerpoint/2010/main" val="415939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em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s://quizizz.com/embed/quiz/6671a27ab9afe96141b332f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6DB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66DBB4-A6C8-5899-8507-0BE5C8B7B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669" y="1220544"/>
            <a:ext cx="5509198" cy="951156"/>
          </a:xfrm>
          <a:prstGeom prst="rect">
            <a:avLst/>
          </a:prstGeom>
        </p:spPr>
      </p:pic>
      <p:sp>
        <p:nvSpPr>
          <p:cNvPr id="9" name="TextBox 8">
            <a:extLst>
              <a:ext uri="{FF2B5EF4-FFF2-40B4-BE49-F238E27FC236}">
                <a16:creationId xmlns:a16="http://schemas.microsoft.com/office/drawing/2014/main" id="{E566E91B-69F9-C52E-CA99-6C0C3BD93CAC}"/>
              </a:ext>
            </a:extLst>
          </p:cNvPr>
          <p:cNvSpPr txBox="1"/>
          <p:nvPr/>
        </p:nvSpPr>
        <p:spPr>
          <a:xfrm>
            <a:off x="1745674" y="2420873"/>
            <a:ext cx="9658472" cy="1200329"/>
          </a:xfrm>
          <a:prstGeom prst="rect">
            <a:avLst/>
          </a:prstGeom>
          <a:noFill/>
        </p:spPr>
        <p:txBody>
          <a:bodyPr wrap="square" rtlCol="0">
            <a:spAutoFit/>
          </a:bodyPr>
          <a:lstStyle/>
          <a:p>
            <a:r>
              <a:rPr lang="fi-FI" sz="3600" dirty="0">
                <a:solidFill>
                  <a:schemeClr val="bg1"/>
                </a:solidFill>
              </a:rPr>
              <a:t>2.1 LASTEN KASVU JA KYPSYMINEN JA NIIDEN MERKITYS SUORITUSKYVYN MUUTOKSISSA</a:t>
            </a:r>
            <a:endParaRPr lang="fi-FI" sz="3600" dirty="0">
              <a:solidFill>
                <a:schemeClr val="bg1"/>
              </a:solidFill>
              <a:latin typeface="Kenyan Coffee Rg" panose="02000608020200010104" pitchFamily="2" charset="0"/>
            </a:endParaRPr>
          </a:p>
        </p:txBody>
      </p:sp>
      <p:sp>
        <p:nvSpPr>
          <p:cNvPr id="2" name="Rectangle 1">
            <a:extLst>
              <a:ext uri="{FF2B5EF4-FFF2-40B4-BE49-F238E27FC236}">
                <a16:creationId xmlns:a16="http://schemas.microsoft.com/office/drawing/2014/main" id="{4A67A94A-FB7F-401F-8E74-7ADA22EC83CC}"/>
              </a:ext>
            </a:extLst>
          </p:cNvPr>
          <p:cNvSpPr/>
          <p:nvPr/>
        </p:nvSpPr>
        <p:spPr>
          <a:xfrm>
            <a:off x="2915587" y="4085435"/>
            <a:ext cx="5727252" cy="1200329"/>
          </a:xfrm>
          <a:prstGeom prst="rect">
            <a:avLst/>
          </a:prstGeom>
        </p:spPr>
        <p:txBody>
          <a:bodyPr wrap="square">
            <a:spAutoFit/>
          </a:bodyPr>
          <a:lstStyle/>
          <a:p>
            <a:r>
              <a:rPr lang="fi-FI" sz="2400" dirty="0">
                <a:solidFill>
                  <a:prstClr val="white"/>
                </a:solidFill>
                <a:latin typeface="Kenyan Coffee Rg" panose="02000608020200010104" pitchFamily="2" charset="0"/>
              </a:rPr>
              <a:t>Urheiluvalmennuksen, liikunnan ja kuntoutuksen oppi- ja ammattikirjoja jo vuodesta 1978</a:t>
            </a:r>
            <a:endParaRPr lang="fi-FI" dirty="0"/>
          </a:p>
        </p:txBody>
      </p:sp>
    </p:spTree>
    <p:extLst>
      <p:ext uri="{BB962C8B-B14F-4D97-AF65-F5344CB8AC3E}">
        <p14:creationId xmlns:p14="http://schemas.microsoft.com/office/powerpoint/2010/main" val="84718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23220"/>
          </a:xfrm>
          <a:prstGeom prst="rect">
            <a:avLst/>
          </a:prstGeom>
          <a:noFill/>
        </p:spPr>
        <p:txBody>
          <a:bodyPr wrap="square" rtlCol="0">
            <a:spAutoFit/>
          </a:bodyPr>
          <a:lstStyle/>
          <a:p>
            <a:r>
              <a:rPr lang="fi-FI" sz="2800" dirty="0">
                <a:solidFill>
                  <a:srgbClr val="0070C0"/>
                </a:solidFill>
              </a:rPr>
              <a:t>TUKI- JA LIIKUNTAELIMISTÖN KEHITYS: LUUSTO</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628535" y="1231014"/>
            <a:ext cx="10294161"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2400" dirty="0"/>
              <a:t>Luusto tarjoaa tukirangan ja liikkeen mahdollistavat vipuvarret ja se suojaa elintärkeitä elimiä sekä toimii punasolujen tuotantolaitoksena. </a:t>
            </a:r>
          </a:p>
          <a:p>
            <a:pPr>
              <a:buFont typeface="Wingdings" panose="05000000000000000000" pitchFamily="2" charset="2"/>
              <a:buChar char="§"/>
            </a:pPr>
            <a:r>
              <a:rPr lang="fi-FI" sz="2400" dirty="0"/>
              <a:t>Luusto muovautuu sisäisten ja ulkoisten voimien ja hormonaalisten tekijöiden seurauksena.</a:t>
            </a:r>
          </a:p>
          <a:p>
            <a:pPr>
              <a:buFont typeface="Wingdings" panose="05000000000000000000" pitchFamily="2" charset="2"/>
              <a:buChar char="§"/>
            </a:pPr>
            <a:r>
              <a:rPr lang="fi-FI" sz="2400" dirty="0"/>
              <a:t>Luuston kehityksessä vaikuttavat siis kasvu ja kypsyminen sekä sopivasti luustoa kuormittava liikunta ja riittävä kalsiumin saanti.</a:t>
            </a:r>
          </a:p>
          <a:p>
            <a:pPr>
              <a:buFont typeface="Wingdings" panose="05000000000000000000" pitchFamily="2" charset="2"/>
              <a:buChar char="§"/>
            </a:pPr>
            <a:r>
              <a:rPr lang="fi-FI" sz="2400" dirty="0"/>
              <a:t>Luusto aloittaa kasvupyrähdyksen käsistä ja jaloista ja kasvu etenee vaiheittain ääriosista kohti keskustaa niin, että viimeisenä kypsyvät lantio ja alaselkä. </a:t>
            </a:r>
          </a:p>
          <a:p>
            <a:pPr>
              <a:buFont typeface="Wingdings" panose="05000000000000000000" pitchFamily="2" charset="2"/>
              <a:buChar char="§"/>
            </a:pPr>
            <a:r>
              <a:rPr lang="fi-FI" sz="2400" dirty="0"/>
              <a:t>Luumassa saavuttaa huippunsa varhaisaikuisuudessa. </a:t>
            </a:r>
          </a:p>
          <a:p>
            <a:pPr>
              <a:buFont typeface="Wingdings" panose="05000000000000000000" pitchFamily="2" charset="2"/>
              <a:buChar char="§"/>
            </a:pPr>
            <a:r>
              <a:rPr lang="fi-FI" sz="2400" dirty="0"/>
              <a:t>Luumassan kerääntyminen näyttäisi olevan hyvin nopeaa noin kaksi vuotta pituuden kasvun huippunopeuden jälkeen.</a:t>
            </a:r>
          </a:p>
        </p:txBody>
      </p:sp>
    </p:spTree>
    <p:extLst>
      <p:ext uri="{BB962C8B-B14F-4D97-AF65-F5344CB8AC3E}">
        <p14:creationId xmlns:p14="http://schemas.microsoft.com/office/powerpoint/2010/main" val="23903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422645" y="422693"/>
            <a:ext cx="10681120" cy="461665"/>
          </a:xfrm>
          <a:prstGeom prst="rect">
            <a:avLst/>
          </a:prstGeom>
          <a:noFill/>
        </p:spPr>
        <p:txBody>
          <a:bodyPr wrap="square" rtlCol="0">
            <a:spAutoFit/>
          </a:bodyPr>
          <a:lstStyle/>
          <a:p>
            <a:r>
              <a:rPr lang="fi-FI" sz="2400" dirty="0">
                <a:solidFill>
                  <a:srgbClr val="0070C0"/>
                </a:solidFill>
              </a:rPr>
              <a:t>TUKI- JA LIIKUNTAELIMISTÖN KEHITYS: HENGITYS- JA VERENKIERTOELIMISTÖ 1 SYKE</a:t>
            </a:r>
            <a:endParaRPr lang="fi-FI" sz="24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816553" y="1402677"/>
            <a:ext cx="9329529" cy="58311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2400" dirty="0"/>
              <a:t>Sydämen vasemman kammion minuuttitilavuus on myös maksimaalisen hapenottokyvyn keskeisin selittäjä</a:t>
            </a:r>
          </a:p>
          <a:p>
            <a:pPr>
              <a:buFont typeface="Wingdings" panose="05000000000000000000" pitchFamily="2" charset="2"/>
              <a:buChar char="§"/>
            </a:pPr>
            <a:r>
              <a:rPr lang="fi-FI" sz="2400" dirty="0"/>
              <a:t>Lapsuudessa sydämen kasvu seuraa läheisesti kehon painon, rasvattoman kehon massan ja pituuden kasvua.</a:t>
            </a:r>
          </a:p>
          <a:p>
            <a:pPr>
              <a:buFont typeface="Wingdings" panose="05000000000000000000" pitchFamily="2" charset="2"/>
              <a:buChar char="§"/>
            </a:pPr>
            <a:r>
              <a:rPr lang="fi-FI" sz="2400" dirty="0"/>
              <a:t>Maksimisykkeessä ei havaita merkittäviä muutoksia ennen murrosikää, vaan se pysyy 185–205 lyönnissä </a:t>
            </a:r>
          </a:p>
          <a:p>
            <a:pPr>
              <a:buFont typeface="Wingdings" panose="05000000000000000000" pitchFamily="2" charset="2"/>
              <a:buChar char="§"/>
            </a:pPr>
            <a:r>
              <a:rPr lang="fi-FI" sz="2400" dirty="0"/>
              <a:t>Maksimisykkeen vaihteluväli lapsilla on kuitenkin suuri, 170–225 lyöntiä minuutissa. </a:t>
            </a:r>
          </a:p>
          <a:p>
            <a:pPr>
              <a:buFont typeface="Wingdings" panose="05000000000000000000" pitchFamily="2" charset="2"/>
              <a:buChar char="§"/>
            </a:pPr>
            <a:r>
              <a:rPr lang="fi-FI" sz="2400" dirty="0"/>
              <a:t>Maksimisykkeen pysyminen melko vakaana lapsuudessa johtaa siihen, että maksimisykkeen ennustamisessa käytetyt kaavat (esimerkiksi 220 - ikä tai 208 - (0,7 × ikä) eivät ole suositeltavia ennen murrosiän loppua. </a:t>
            </a:r>
          </a:p>
        </p:txBody>
      </p:sp>
    </p:spTree>
    <p:extLst>
      <p:ext uri="{BB962C8B-B14F-4D97-AF65-F5344CB8AC3E}">
        <p14:creationId xmlns:p14="http://schemas.microsoft.com/office/powerpoint/2010/main" val="82381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461665"/>
          </a:xfrm>
          <a:prstGeom prst="rect">
            <a:avLst/>
          </a:prstGeom>
          <a:noFill/>
        </p:spPr>
        <p:txBody>
          <a:bodyPr wrap="square" rtlCol="0">
            <a:spAutoFit/>
          </a:bodyPr>
          <a:lstStyle/>
          <a:p>
            <a:r>
              <a:rPr lang="fi-FI" sz="2400" dirty="0">
                <a:solidFill>
                  <a:srgbClr val="0070C0"/>
                </a:solidFill>
              </a:rPr>
              <a:t>TUKI- JA LIIKUNTAELIMISTÖN KEHITYS: HENGITYS- JA VERENKIERTOELIMISTÖ 2 KEUHKOT</a:t>
            </a:r>
            <a:endParaRPr lang="fi-FI" sz="24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786201" y="1148081"/>
            <a:ext cx="6848488" cy="58311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2200" dirty="0"/>
              <a:t>Keuhkojen koko ja paino kasvavat lähes suorassa suhteessa seisoma-pituuteen.</a:t>
            </a:r>
          </a:p>
          <a:p>
            <a:pPr>
              <a:buFont typeface="Wingdings" panose="05000000000000000000" pitchFamily="2" charset="2"/>
              <a:buChar char="§"/>
            </a:pPr>
            <a:r>
              <a:rPr lang="fi-FI" sz="2200" dirty="0"/>
              <a:t>Keuhkorakkuloiden  eli  alveolien  määrä  lisääntyy  huomattavasti  syntymästä  lapsuuteen.</a:t>
            </a:r>
          </a:p>
          <a:p>
            <a:pPr>
              <a:buFont typeface="Wingdings" panose="05000000000000000000" pitchFamily="2" charset="2"/>
              <a:buChar char="§"/>
            </a:pPr>
            <a:r>
              <a:rPr lang="fi-FI" sz="2200" dirty="0"/>
              <a:t>Kuormituksen aikana lasten hengitysvasteet saattavat erota aikuisten vasteista.</a:t>
            </a:r>
          </a:p>
          <a:p>
            <a:pPr>
              <a:buFont typeface="Wingdings" panose="05000000000000000000" pitchFamily="2" charset="2"/>
              <a:buChar char="§"/>
            </a:pPr>
            <a:r>
              <a:rPr lang="fi-FI" sz="2200" dirty="0"/>
              <a:t>Lapset saavuttavat kudosten hapentarpeen ja hapen kudoksiin toimittamisen tasapainon (”</a:t>
            </a:r>
            <a:r>
              <a:rPr lang="fi-FI" sz="2200" dirty="0" err="1"/>
              <a:t>steady</a:t>
            </a:r>
            <a:r>
              <a:rPr lang="fi-FI" sz="2200" dirty="0"/>
              <a:t> </a:t>
            </a:r>
            <a:r>
              <a:rPr lang="fi-FI" sz="2200" dirty="0" err="1"/>
              <a:t>state</a:t>
            </a:r>
            <a:r>
              <a:rPr lang="fi-FI" sz="2200" dirty="0"/>
              <a:t>” tila) nopeammin kuin aikuiset</a:t>
            </a:r>
          </a:p>
          <a:p>
            <a:pPr>
              <a:buFont typeface="Wingdings" panose="05000000000000000000" pitchFamily="2" charset="2"/>
              <a:buChar char="§"/>
            </a:pPr>
            <a:r>
              <a:rPr lang="fi-FI" sz="2200" dirty="0"/>
              <a:t>Lapsilla hengitystiheys kasvaa ennen kertahengitystilavuuden kasvua, jolloin lasten hengitys saattaa vaikuttaa hyperventiloinnilta.</a:t>
            </a:r>
          </a:p>
          <a:p>
            <a:pPr>
              <a:buFont typeface="Wingdings" panose="05000000000000000000" pitchFamily="2" charset="2"/>
              <a:buChar char="§"/>
            </a:pPr>
            <a:r>
              <a:rPr lang="fi-FI" sz="2200" dirty="0"/>
              <a:t> Aikuisilla normaalissa vasteessa kertahengitystilavuus kasvaa ennen hengitystiheyttä.</a:t>
            </a:r>
          </a:p>
          <a:p>
            <a:endParaRPr lang="fi-FI" sz="2200" dirty="0"/>
          </a:p>
        </p:txBody>
      </p:sp>
      <p:pic>
        <p:nvPicPr>
          <p:cNvPr id="3" name="Picture 2">
            <a:extLst>
              <a:ext uri="{FF2B5EF4-FFF2-40B4-BE49-F238E27FC236}">
                <a16:creationId xmlns:a16="http://schemas.microsoft.com/office/drawing/2014/main" id="{5D0D5AC8-DA5F-429B-87C2-EF547B4F5D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768" y="1990051"/>
            <a:ext cx="3108042" cy="31080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2617E6DE-5D5F-4546-958F-4497B9BFB6FC}"/>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32246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461665"/>
          </a:xfrm>
          <a:prstGeom prst="rect">
            <a:avLst/>
          </a:prstGeom>
          <a:noFill/>
        </p:spPr>
        <p:txBody>
          <a:bodyPr wrap="square" rtlCol="0">
            <a:spAutoFit/>
          </a:bodyPr>
          <a:lstStyle/>
          <a:p>
            <a:r>
              <a:rPr lang="fi-FI" sz="2400" dirty="0">
                <a:solidFill>
                  <a:srgbClr val="0070C0"/>
                </a:solidFill>
              </a:rPr>
              <a:t>PSYKOLOGINEN JA SOSIAALINEN KEHITYS KASVUN JA KYPSYMISEN AIKANA</a:t>
            </a:r>
            <a:endParaRPr lang="fi-FI" sz="24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786201" y="1148081"/>
            <a:ext cx="7178994" cy="58311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000" dirty="0"/>
              <a:t>Lasten ja nuorten tiedolliset ja sosiaaliset taidot kehittyvät lapsuudesta nuoruuteen</a:t>
            </a:r>
          </a:p>
          <a:p>
            <a:pPr>
              <a:buClr>
                <a:srgbClr val="056DB6"/>
              </a:buClr>
              <a:buFont typeface="Wingdings" panose="05000000000000000000" pitchFamily="2" charset="2"/>
              <a:buChar char="§"/>
            </a:pPr>
            <a:r>
              <a:rPr lang="fi-FI" sz="2000" dirty="0"/>
              <a:t>Muistitoiminnot sekä kognitiivisten toimintojen mukautuvuus vaihtuvissa tilanteissa paranevat. </a:t>
            </a:r>
          </a:p>
          <a:p>
            <a:pPr>
              <a:buClr>
                <a:srgbClr val="056DB6"/>
              </a:buClr>
              <a:buFont typeface="Wingdings" panose="05000000000000000000" pitchFamily="2" charset="2"/>
              <a:buChar char="§"/>
            </a:pPr>
            <a:r>
              <a:rPr lang="fi-FI" sz="2000" dirty="0"/>
              <a:t>Kognitiiviset toiminnot vaikuttavat myös liikunnallisen elämäntavan kehittymiseen ja ylläpitämiseen sekä esimerkiksi urheilussa kohdattujen negatiivisten tunteiden käsittelykykyyn. </a:t>
            </a:r>
          </a:p>
          <a:p>
            <a:pPr>
              <a:buClr>
                <a:srgbClr val="056DB6"/>
              </a:buClr>
              <a:buFont typeface="Wingdings" panose="05000000000000000000" pitchFamily="2" charset="2"/>
              <a:buChar char="§"/>
            </a:pPr>
            <a:r>
              <a:rPr lang="fi-FI" sz="2000" dirty="0"/>
              <a:t>Hermoston kypsyminen vaikuttaa myös monimutkaisiin kognitiivisiin taitoihin. Esimerkiksi itsesäätelyn taidot kehittyy huomattavasti lapsuudesta nuoruuteen. </a:t>
            </a:r>
          </a:p>
          <a:p>
            <a:pPr>
              <a:buClr>
                <a:srgbClr val="056DB6"/>
              </a:buClr>
              <a:buFont typeface="Wingdings" panose="05000000000000000000" pitchFamily="2" charset="2"/>
              <a:buChar char="§"/>
            </a:pPr>
            <a:r>
              <a:rPr lang="fi-FI" sz="2000" dirty="0"/>
              <a:t>Aikaisin kypsyvät ja murrosiän saavuttavat pojat ovat useammin suositumpia ikätoveriensa parissa. </a:t>
            </a:r>
          </a:p>
          <a:p>
            <a:pPr>
              <a:buClr>
                <a:srgbClr val="056DB6"/>
              </a:buClr>
              <a:buFont typeface="Wingdings" panose="05000000000000000000" pitchFamily="2" charset="2"/>
              <a:buChar char="§"/>
            </a:pPr>
            <a:r>
              <a:rPr lang="fi-FI" sz="2000" dirty="0"/>
              <a:t>Tytöillä, ja jossain määrin myös pojilla, aikainen kypsyminen on yhdistetty kielteisiin tunteisiin ja käyttäytymiseen liittyviin ongelmiin.</a:t>
            </a:r>
          </a:p>
          <a:p>
            <a:pPr>
              <a:buClr>
                <a:srgbClr val="056DB6"/>
              </a:buClr>
              <a:buFont typeface="Wingdings" panose="05000000000000000000" pitchFamily="2" charset="2"/>
              <a:buChar char="§"/>
            </a:pPr>
            <a:r>
              <a:rPr lang="fi-FI" sz="2000" dirty="0"/>
              <a:t>Myös myöhään kypsyvät tytöt saattavat kokea kielteisiä tunteita. </a:t>
            </a:r>
          </a:p>
          <a:p>
            <a:endParaRPr lang="fi-FI" sz="1800" dirty="0"/>
          </a:p>
        </p:txBody>
      </p:sp>
      <p:sp>
        <p:nvSpPr>
          <p:cNvPr id="2" name="TextBox 1">
            <a:extLst>
              <a:ext uri="{FF2B5EF4-FFF2-40B4-BE49-F238E27FC236}">
                <a16:creationId xmlns:a16="http://schemas.microsoft.com/office/drawing/2014/main" id="{1F1BBEAD-6797-47B3-9C16-F86DC6AE0C47}"/>
              </a:ext>
            </a:extLst>
          </p:cNvPr>
          <p:cNvSpPr txBox="1"/>
          <p:nvPr/>
        </p:nvSpPr>
        <p:spPr>
          <a:xfrm>
            <a:off x="8978747" y="1707614"/>
            <a:ext cx="2853369" cy="2585323"/>
          </a:xfrm>
          <a:prstGeom prst="rect">
            <a:avLst/>
          </a:prstGeom>
          <a:noFill/>
        </p:spPr>
        <p:txBody>
          <a:bodyPr wrap="square" rtlCol="0">
            <a:spAutoFit/>
          </a:bodyPr>
          <a:lstStyle/>
          <a:p>
            <a:r>
              <a:rPr lang="fi-FI" b="1" dirty="0"/>
              <a:t>Ympäristön, kuten vanhempien ja valmentajien, suhtautumisella ja toimintavoilla suuri merkitys siihen, miten kypsyminen vaikuttaa psykososiaalisiin haasteisiin.</a:t>
            </a:r>
          </a:p>
        </p:txBody>
      </p:sp>
    </p:spTree>
    <p:extLst>
      <p:ext uri="{BB962C8B-B14F-4D97-AF65-F5344CB8AC3E}">
        <p14:creationId xmlns:p14="http://schemas.microsoft.com/office/powerpoint/2010/main" val="39992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461665"/>
          </a:xfrm>
          <a:prstGeom prst="rect">
            <a:avLst/>
          </a:prstGeom>
          <a:noFill/>
        </p:spPr>
        <p:txBody>
          <a:bodyPr wrap="square" rtlCol="0">
            <a:spAutoFit/>
          </a:bodyPr>
          <a:lstStyle/>
          <a:p>
            <a:r>
              <a:rPr lang="fi-FI" sz="2400" dirty="0">
                <a:solidFill>
                  <a:srgbClr val="0070C0"/>
                </a:solidFill>
              </a:rPr>
              <a:t>Psykososiaalinen kehitys lapsuudesta nuoruuteen</a:t>
            </a:r>
            <a:endParaRPr lang="fi-FI" sz="24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786201" y="1148081"/>
            <a:ext cx="7178994" cy="58311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dirty="0"/>
              <a:t>Varhaislapsuus, 1–3 vuotta</a:t>
            </a:r>
            <a:endParaRPr lang="fi-FI" sz="2000" dirty="0"/>
          </a:p>
          <a:p>
            <a:pPr>
              <a:buClr>
                <a:srgbClr val="056DB6"/>
              </a:buClr>
              <a:buFont typeface="Wingdings" panose="05000000000000000000" pitchFamily="2" charset="2"/>
              <a:buChar char="§"/>
            </a:pPr>
            <a:r>
              <a:rPr lang="fi-FI" sz="2000" dirty="0"/>
              <a:t>1–3-vuotiaana lasten usko omiin taitoihin on vahva</a:t>
            </a:r>
          </a:p>
          <a:p>
            <a:pPr>
              <a:buClr>
                <a:srgbClr val="056DB6"/>
              </a:buClr>
              <a:buFont typeface="Wingdings" panose="05000000000000000000" pitchFamily="2" charset="2"/>
              <a:buChar char="§"/>
            </a:pPr>
            <a:r>
              <a:rPr lang="fi-FI" sz="2000" dirty="0"/>
              <a:t>Itsesäätelyn taidot, ja sen myötä toisten huomioon ottaminen, keskittymiskyky ja mm. sääntöjen noudattaminen ovat vasta kehittymässä. </a:t>
            </a:r>
          </a:p>
          <a:p>
            <a:pPr>
              <a:buClr>
                <a:srgbClr val="056DB6"/>
              </a:buClr>
              <a:buFont typeface="Wingdings" panose="05000000000000000000" pitchFamily="2" charset="2"/>
              <a:buChar char="§"/>
            </a:pPr>
            <a:r>
              <a:rPr lang="fi-FI" sz="2000" dirty="0"/>
              <a:t>Syy-seuraussuhteiden ymmärtäminen on kehittymässä ja työmuistin kapasiteetti on rajallinen. </a:t>
            </a:r>
          </a:p>
          <a:p>
            <a:pPr>
              <a:buClr>
                <a:srgbClr val="056DB6"/>
              </a:buClr>
              <a:buFont typeface="Wingdings" panose="05000000000000000000" pitchFamily="2" charset="2"/>
              <a:buChar char="§"/>
            </a:pPr>
            <a:r>
              <a:rPr lang="fi-FI" sz="2000" dirty="0"/>
              <a:t>Epäonnistumiset saattavat aiheuttaa suurtakin turhautumista ja pettymyksen tunnetta. </a:t>
            </a:r>
          </a:p>
          <a:p>
            <a:pPr>
              <a:buClr>
                <a:srgbClr val="056DB6"/>
              </a:buClr>
              <a:buFont typeface="Wingdings" panose="05000000000000000000" pitchFamily="2" charset="2"/>
              <a:buChar char="§"/>
            </a:pPr>
            <a:r>
              <a:rPr lang="fi-FI" sz="2000" dirty="0"/>
              <a:t>Liikkumisen taidot kehittyvät nopeasti. </a:t>
            </a:r>
          </a:p>
          <a:p>
            <a:pPr>
              <a:buClr>
                <a:srgbClr val="056DB6"/>
              </a:buClr>
              <a:buFont typeface="Wingdings" panose="05000000000000000000" pitchFamily="2" charset="2"/>
              <a:buChar char="§"/>
            </a:pPr>
            <a:r>
              <a:rPr lang="fi-FI" sz="2000" dirty="0"/>
              <a:t>Lisääntyvät liikkumisen taidot mahdollistavatkin ympäristön havainnoimisen, vuorovaikutuksen lisääntymisen ja maailman jäsentämisen. </a:t>
            </a:r>
          </a:p>
          <a:p>
            <a:pPr>
              <a:buClr>
                <a:srgbClr val="056DB6"/>
              </a:buClr>
              <a:buFont typeface="Wingdings" panose="05000000000000000000" pitchFamily="2" charset="2"/>
              <a:buChar char="§"/>
            </a:pPr>
            <a:r>
              <a:rPr lang="fi-FI" sz="2000" dirty="0"/>
              <a:t>Lapset ovat erityisen alttiita omaksumaan uusia asioita ensimmäisinä syntymänjälkeisinä vuosina.</a:t>
            </a:r>
          </a:p>
        </p:txBody>
      </p:sp>
      <p:pic>
        <p:nvPicPr>
          <p:cNvPr id="6" name="Picture 5">
            <a:extLst>
              <a:ext uri="{FF2B5EF4-FFF2-40B4-BE49-F238E27FC236}">
                <a16:creationId xmlns:a16="http://schemas.microsoft.com/office/drawing/2014/main" id="{883279AC-4858-4A3C-80C3-B53D6E10C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874" y="1924051"/>
            <a:ext cx="3415230" cy="34152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512C03CF-7307-4818-8F90-9923E21F5598}"/>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2646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461665"/>
          </a:xfrm>
          <a:prstGeom prst="rect">
            <a:avLst/>
          </a:prstGeom>
          <a:noFill/>
        </p:spPr>
        <p:txBody>
          <a:bodyPr wrap="square" rtlCol="0">
            <a:spAutoFit/>
          </a:bodyPr>
          <a:lstStyle/>
          <a:p>
            <a:r>
              <a:rPr lang="fi-FI" sz="2400" dirty="0">
                <a:solidFill>
                  <a:srgbClr val="0070C0"/>
                </a:solidFill>
              </a:rPr>
              <a:t>Psykososiaalinen kehitys lapsuudesta nuoruuteen</a:t>
            </a:r>
            <a:endParaRPr lang="fi-FI" sz="24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786201" y="1148081"/>
            <a:ext cx="7178994" cy="58311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dirty="0"/>
              <a:t>Varhaislapsuus, 3–6 vuotta</a:t>
            </a:r>
            <a:endParaRPr lang="fi-FI" sz="2000" dirty="0"/>
          </a:p>
          <a:p>
            <a:pPr>
              <a:buClr>
                <a:srgbClr val="056DB6"/>
              </a:buClr>
              <a:buFont typeface="Wingdings" panose="05000000000000000000" pitchFamily="2" charset="2"/>
              <a:buChar char="§"/>
            </a:pPr>
            <a:r>
              <a:rPr lang="fi-FI" sz="2200" dirty="0"/>
              <a:t>Sosiaaliset taidot kehittyvät ja itsesäätelyn kehityksen myötä kyky ottaa toiset lapset huomioon ovat selkeästi paremmat kuin 1–3-vuotiaana. </a:t>
            </a:r>
          </a:p>
          <a:p>
            <a:pPr>
              <a:buClr>
                <a:srgbClr val="056DB6"/>
              </a:buClr>
              <a:buFont typeface="Wingdings" panose="05000000000000000000" pitchFamily="2" charset="2"/>
              <a:buChar char="§"/>
            </a:pPr>
            <a:r>
              <a:rPr lang="fi-FI" sz="2200" dirty="0"/>
              <a:t>Mielikuvitus kehittyy vauhdilla, ja yhteisleikit sekä pysyvämmät kaverisuhteet yleistyvät. </a:t>
            </a:r>
          </a:p>
          <a:p>
            <a:pPr>
              <a:buClr>
                <a:srgbClr val="056DB6"/>
              </a:buClr>
              <a:buFont typeface="Wingdings" panose="05000000000000000000" pitchFamily="2" charset="2"/>
              <a:buChar char="§"/>
            </a:pPr>
            <a:r>
              <a:rPr lang="fi-FI" sz="2200" dirty="0"/>
              <a:t>Lapsi nauttii omista taidoistaan ja niiden esittelystä. </a:t>
            </a:r>
          </a:p>
          <a:p>
            <a:pPr>
              <a:buClr>
                <a:srgbClr val="056DB6"/>
              </a:buClr>
              <a:buFont typeface="Wingdings" panose="05000000000000000000" pitchFamily="2" charset="2"/>
              <a:buChar char="§"/>
            </a:pPr>
            <a:r>
              <a:rPr lang="fi-FI" sz="2200" dirty="0"/>
              <a:t>Tiedolliset taidot ovat kehittymässä ja tietoperusta voi olla laaja</a:t>
            </a:r>
          </a:p>
          <a:p>
            <a:pPr>
              <a:buClr>
                <a:srgbClr val="056DB6"/>
              </a:buClr>
              <a:buFont typeface="Wingdings" panose="05000000000000000000" pitchFamily="2" charset="2"/>
              <a:buChar char="§"/>
            </a:pPr>
            <a:r>
              <a:rPr lang="fi-FI" sz="2200" dirty="0"/>
              <a:t>Kyky pitää mielessä useampia asioita on vielä rajallinen. </a:t>
            </a:r>
          </a:p>
          <a:p>
            <a:pPr>
              <a:buClr>
                <a:srgbClr val="056DB6"/>
              </a:buClr>
              <a:buFont typeface="Wingdings" panose="05000000000000000000" pitchFamily="2" charset="2"/>
              <a:buChar char="§"/>
            </a:pPr>
            <a:r>
              <a:rPr lang="fi-FI" sz="2200" dirty="0"/>
              <a:t>Lapsi ei myöskään vielä pysty ennakoimaan toiminnan pitkäaikaisseurauksia vaan toimintaa ohjaa useasti välitön mielihyvä.</a:t>
            </a:r>
          </a:p>
        </p:txBody>
      </p:sp>
      <p:pic>
        <p:nvPicPr>
          <p:cNvPr id="6" name="Picture 5">
            <a:extLst>
              <a:ext uri="{FF2B5EF4-FFF2-40B4-BE49-F238E27FC236}">
                <a16:creationId xmlns:a16="http://schemas.microsoft.com/office/drawing/2014/main" id="{E11070FA-F43F-4512-90AA-753D7BF879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460" y="1015364"/>
            <a:ext cx="3440604" cy="34406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72C41577-B9EF-4F18-8989-5C31DF4CD597}"/>
              </a:ext>
            </a:extLst>
          </p:cNvPr>
          <p:cNvSpPr txBox="1"/>
          <p:nvPr/>
        </p:nvSpPr>
        <p:spPr>
          <a:xfrm>
            <a:off x="8637223" y="5557782"/>
            <a:ext cx="2768576" cy="646331"/>
          </a:xfrm>
          <a:prstGeom prst="rect">
            <a:avLst/>
          </a:prstGeom>
          <a:noFill/>
        </p:spPr>
        <p:txBody>
          <a:bodyPr wrap="square" rtlCol="0">
            <a:spAutoFit/>
          </a:bodyPr>
          <a:lstStyle/>
          <a:p>
            <a:r>
              <a:rPr lang="fi-FI" b="1" dirty="0"/>
              <a:t>Pysyvämmät kaverisuhteet yleistyvät.</a:t>
            </a:r>
          </a:p>
        </p:txBody>
      </p:sp>
      <p:sp>
        <p:nvSpPr>
          <p:cNvPr id="9" name="TextBox 8">
            <a:extLst>
              <a:ext uri="{FF2B5EF4-FFF2-40B4-BE49-F238E27FC236}">
                <a16:creationId xmlns:a16="http://schemas.microsoft.com/office/drawing/2014/main" id="{1A594582-4A47-46FC-A0AA-B80651E2D84F}"/>
              </a:ext>
            </a:extLst>
          </p:cNvPr>
          <p:cNvSpPr txBox="1"/>
          <p:nvPr/>
        </p:nvSpPr>
        <p:spPr>
          <a:xfrm>
            <a:off x="8768878" y="4911842"/>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349564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461665"/>
          </a:xfrm>
          <a:prstGeom prst="rect">
            <a:avLst/>
          </a:prstGeom>
          <a:noFill/>
        </p:spPr>
        <p:txBody>
          <a:bodyPr wrap="square" rtlCol="0">
            <a:spAutoFit/>
          </a:bodyPr>
          <a:lstStyle/>
          <a:p>
            <a:r>
              <a:rPr lang="fi-FI" sz="2400" dirty="0">
                <a:solidFill>
                  <a:srgbClr val="0070C0"/>
                </a:solidFill>
              </a:rPr>
              <a:t>Psykososiaalinen kehitys lapsuudesta nuoruuteen</a:t>
            </a:r>
            <a:endParaRPr lang="fi-FI" sz="24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617110" y="884358"/>
            <a:ext cx="7178994" cy="58311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dirty="0"/>
              <a:t>Keski- ja myöhäislapsuus, 6–12 vuotta</a:t>
            </a:r>
            <a:endParaRPr lang="fi-FI" sz="2000" dirty="0"/>
          </a:p>
          <a:p>
            <a:r>
              <a:rPr lang="fi-FI" sz="2000" dirty="0"/>
              <a:t>Omatoimisuus, kyvykkyys ja joustavuus lisääntyvät.</a:t>
            </a:r>
          </a:p>
          <a:p>
            <a:pPr>
              <a:buClr>
                <a:srgbClr val="056DB6"/>
              </a:buClr>
              <a:buFont typeface="Wingdings" panose="05000000000000000000" pitchFamily="2" charset="2"/>
              <a:buChar char="§"/>
            </a:pPr>
            <a:r>
              <a:rPr lang="fi-FI" sz="2000" dirty="0"/>
              <a:t>Kehittynyt itsesäätely ja parantuneet vuorovaikutustaidot ja yhteistyökyky mahdollistavat toimeentulon muiden kanssa. </a:t>
            </a:r>
          </a:p>
          <a:p>
            <a:pPr>
              <a:buClr>
                <a:srgbClr val="056DB6"/>
              </a:buClr>
              <a:buFont typeface="Wingdings" panose="05000000000000000000" pitchFamily="2" charset="2"/>
              <a:buChar char="§"/>
            </a:pPr>
            <a:r>
              <a:rPr lang="fi-FI" sz="2000" dirty="0"/>
              <a:t>Neuvottelutaidot ovat kehittymässä. </a:t>
            </a:r>
          </a:p>
          <a:p>
            <a:pPr>
              <a:buClr>
                <a:srgbClr val="056DB6"/>
              </a:buClr>
              <a:buFont typeface="Wingdings" panose="05000000000000000000" pitchFamily="2" charset="2"/>
              <a:buChar char="§"/>
            </a:pPr>
            <a:r>
              <a:rPr lang="fi-FI" sz="2000" dirty="0"/>
              <a:t>Itsesäätelyn kehittyminen auttaa esimerkiksi käsittelemään negatiivisia tunteita ja toimimaan ryhmässä. </a:t>
            </a:r>
          </a:p>
          <a:p>
            <a:pPr>
              <a:buClr>
                <a:srgbClr val="056DB6"/>
              </a:buClr>
              <a:buFont typeface="Wingdings" panose="05000000000000000000" pitchFamily="2" charset="2"/>
              <a:buChar char="§"/>
            </a:pPr>
            <a:r>
              <a:rPr lang="fi-FI" sz="2000" dirty="0"/>
              <a:t>Tiedolliset toiminnot kehittyvät merkittävästi. Abstrakti ajattelu kehittyy yhä enemmän pois välittömiin havaintoihin perustuvasta ajattelusta ja tietoja pystytään yhdistelemään yhä joustavammin.</a:t>
            </a:r>
          </a:p>
          <a:p>
            <a:pPr>
              <a:buClr>
                <a:srgbClr val="056DB6"/>
              </a:buClr>
              <a:buFont typeface="Wingdings" panose="05000000000000000000" pitchFamily="2" charset="2"/>
              <a:buChar char="§"/>
            </a:pPr>
            <a:r>
              <a:rPr lang="fi-FI" sz="2000" dirty="0"/>
              <a:t> 6–7-vuotiaana lapset pystyvät vertailemaan konkreettisia asioita, mutta noin 10-vuotiaana myös psyykkisiä ominaisuuksia.</a:t>
            </a:r>
          </a:p>
          <a:p>
            <a:pPr>
              <a:buClr>
                <a:srgbClr val="056DB6"/>
              </a:buClr>
              <a:buFont typeface="Wingdings" panose="05000000000000000000" pitchFamily="2" charset="2"/>
              <a:buChar char="§"/>
            </a:pPr>
            <a:r>
              <a:rPr lang="fi-FI" sz="2000" dirty="0"/>
              <a:t>Esimurrosiässä, 9–12-vuotiaana, lapsella voi olla fyysistä kömpelyyttä, uhmaa, hajamielisyyttä ja tunteiden ailahtelua.</a:t>
            </a:r>
          </a:p>
        </p:txBody>
      </p:sp>
      <p:pic>
        <p:nvPicPr>
          <p:cNvPr id="3" name="Picture 2">
            <a:extLst>
              <a:ext uri="{FF2B5EF4-FFF2-40B4-BE49-F238E27FC236}">
                <a16:creationId xmlns:a16="http://schemas.microsoft.com/office/drawing/2014/main" id="{61975741-3D99-41F9-9B5F-6C890656C1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041" y="884358"/>
            <a:ext cx="3641075" cy="3641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ABF8910A-44DE-4525-B353-48D50E7AAFDF}"/>
              </a:ext>
            </a:extLst>
          </p:cNvPr>
          <p:cNvSpPr txBox="1"/>
          <p:nvPr/>
        </p:nvSpPr>
        <p:spPr>
          <a:xfrm>
            <a:off x="8408246" y="5399694"/>
            <a:ext cx="3206663" cy="1200329"/>
          </a:xfrm>
          <a:prstGeom prst="rect">
            <a:avLst/>
          </a:prstGeom>
          <a:noFill/>
        </p:spPr>
        <p:txBody>
          <a:bodyPr wrap="square" rtlCol="0">
            <a:spAutoFit/>
          </a:bodyPr>
          <a:lstStyle/>
          <a:p>
            <a:r>
              <a:rPr lang="fi-FI" b="1" dirty="0"/>
              <a:t>Lapsilla on suuri tarve tulla hyväksytyiksi ja kavereiden mielipiteillä on suuri merkitys.</a:t>
            </a:r>
          </a:p>
          <a:p>
            <a:endParaRPr lang="fi-FI" b="1" dirty="0"/>
          </a:p>
        </p:txBody>
      </p:sp>
      <p:sp>
        <p:nvSpPr>
          <p:cNvPr id="9" name="TextBox 8">
            <a:extLst>
              <a:ext uri="{FF2B5EF4-FFF2-40B4-BE49-F238E27FC236}">
                <a16:creationId xmlns:a16="http://schemas.microsoft.com/office/drawing/2014/main" id="{E1F21608-BA34-4AA3-B0DA-8D5202896E14}"/>
              </a:ext>
            </a:extLst>
          </p:cNvPr>
          <p:cNvSpPr txBox="1"/>
          <p:nvPr/>
        </p:nvSpPr>
        <p:spPr>
          <a:xfrm>
            <a:off x="8956769" y="4921084"/>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414443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461665"/>
          </a:xfrm>
          <a:prstGeom prst="rect">
            <a:avLst/>
          </a:prstGeom>
          <a:noFill/>
        </p:spPr>
        <p:txBody>
          <a:bodyPr wrap="square" rtlCol="0">
            <a:spAutoFit/>
          </a:bodyPr>
          <a:lstStyle/>
          <a:p>
            <a:r>
              <a:rPr lang="fi-FI" sz="2400" dirty="0">
                <a:solidFill>
                  <a:srgbClr val="0070C0"/>
                </a:solidFill>
              </a:rPr>
              <a:t>Psykososiaalinen kehitys lapsuudesta nuoruuteen</a:t>
            </a:r>
            <a:endParaRPr lang="fi-FI" sz="24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786201" y="1148081"/>
            <a:ext cx="7873057" cy="4977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dirty="0"/>
              <a:t>Nuoruus, 12–18 vuotta</a:t>
            </a:r>
            <a:endParaRPr lang="fi-FI" sz="2000" dirty="0"/>
          </a:p>
          <a:p>
            <a:pPr>
              <a:buClr>
                <a:srgbClr val="056DB6"/>
              </a:buClr>
              <a:buFont typeface="Wingdings" panose="05000000000000000000" pitchFamily="2" charset="2"/>
              <a:buChar char="§"/>
            </a:pPr>
            <a:r>
              <a:rPr lang="fi-FI" sz="2000" dirty="0"/>
              <a:t>Varhaisnuoruutta leimaa irrottautuminen ja itsenäistyminen vanhemmista, joka voi näkyä myös ristiriitaisuutena tai uhmana.</a:t>
            </a:r>
          </a:p>
          <a:p>
            <a:pPr>
              <a:buClr>
                <a:srgbClr val="056DB6"/>
              </a:buClr>
              <a:buFont typeface="Wingdings" panose="05000000000000000000" pitchFamily="2" charset="2"/>
              <a:buChar char="§"/>
            </a:pPr>
            <a:r>
              <a:rPr lang="fi-FI" sz="2000" dirty="0"/>
              <a:t>Suunnittelu- ja päätöksentekotaidot, pätevyydenkokemukset ja minäarviot ovat heikoimmillaan 12–13-vuotiaana. </a:t>
            </a:r>
          </a:p>
          <a:p>
            <a:pPr>
              <a:buClr>
                <a:srgbClr val="056DB6"/>
              </a:buClr>
              <a:buFont typeface="Wingdings" panose="05000000000000000000" pitchFamily="2" charset="2"/>
              <a:buChar char="§"/>
            </a:pPr>
            <a:r>
              <a:rPr lang="fi-FI" sz="2000" dirty="0"/>
              <a:t>Vaikka ajattelu kehittyy uudelle tasolle, ongelmien käsittelyn taito ei ole vielä aikuisten tasolla ja nuoret ovat alttiita negatiivisille liikuntakokemuksille. </a:t>
            </a:r>
          </a:p>
          <a:p>
            <a:pPr>
              <a:buClr>
                <a:srgbClr val="056DB6"/>
              </a:buClr>
              <a:buFont typeface="Wingdings" panose="05000000000000000000" pitchFamily="2" charset="2"/>
              <a:buChar char="§"/>
            </a:pPr>
            <a:r>
              <a:rPr lang="fi-FI" sz="2000" dirty="0"/>
              <a:t>Fysiologiset muutokset ja niiden heijastuminen suorituskykyyn voivat myös vaikuttaa minäkokemukseen ja motivaatioon. </a:t>
            </a:r>
          </a:p>
          <a:p>
            <a:pPr>
              <a:buClr>
                <a:srgbClr val="056DB6"/>
              </a:buClr>
              <a:buFont typeface="Wingdings" panose="05000000000000000000" pitchFamily="2" charset="2"/>
              <a:buChar char="§"/>
            </a:pPr>
            <a:r>
              <a:rPr lang="fi-FI" sz="2000" dirty="0"/>
              <a:t>Keskinuoruudessa, 15–17-vuoden iässä, pahin kuohunta on ohitettu. Nuori totuttelee edelleen uuteen aikuismaisempaan vartaloonsa.</a:t>
            </a:r>
          </a:p>
          <a:p>
            <a:pPr>
              <a:buClr>
                <a:srgbClr val="056DB6"/>
              </a:buClr>
              <a:buFont typeface="Wingdings" panose="05000000000000000000" pitchFamily="2" charset="2"/>
              <a:buChar char="§"/>
            </a:pPr>
            <a:r>
              <a:rPr lang="fi-FI" sz="2000" dirty="0"/>
              <a:t>Tunnetaidot, ajattelu ja tulevaisuuden suunnittelun taidot kehittyvät edelleen</a:t>
            </a:r>
          </a:p>
        </p:txBody>
      </p:sp>
      <p:pic>
        <p:nvPicPr>
          <p:cNvPr id="3" name="Picture 2">
            <a:extLst>
              <a:ext uri="{FF2B5EF4-FFF2-40B4-BE49-F238E27FC236}">
                <a16:creationId xmlns:a16="http://schemas.microsoft.com/office/drawing/2014/main" id="{A61F50BF-4A09-4A89-9F2D-A378DB9DB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258" y="907944"/>
            <a:ext cx="3118233" cy="31182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4A33CB75-C170-41AE-9AF1-34289AC3DAF8}"/>
              </a:ext>
            </a:extLst>
          </p:cNvPr>
          <p:cNvSpPr txBox="1"/>
          <p:nvPr/>
        </p:nvSpPr>
        <p:spPr>
          <a:xfrm>
            <a:off x="8794801" y="5258747"/>
            <a:ext cx="2610998" cy="1200329"/>
          </a:xfrm>
          <a:prstGeom prst="rect">
            <a:avLst/>
          </a:prstGeom>
          <a:noFill/>
        </p:spPr>
        <p:txBody>
          <a:bodyPr wrap="square" rtlCol="0">
            <a:spAutoFit/>
          </a:bodyPr>
          <a:lstStyle/>
          <a:p>
            <a:r>
              <a:rPr lang="fi-FI" b="1" dirty="0"/>
              <a:t>Nuoruudessa kaverisuhteiden merkitys kasvaa. </a:t>
            </a:r>
          </a:p>
          <a:p>
            <a:endParaRPr lang="fi-FI" b="1" dirty="0"/>
          </a:p>
        </p:txBody>
      </p:sp>
      <p:sp>
        <p:nvSpPr>
          <p:cNvPr id="9" name="TextBox 8">
            <a:extLst>
              <a:ext uri="{FF2B5EF4-FFF2-40B4-BE49-F238E27FC236}">
                <a16:creationId xmlns:a16="http://schemas.microsoft.com/office/drawing/2014/main" id="{6F7F99EA-EDA6-4C2F-BF99-CF7C5CA2321F}"/>
              </a:ext>
            </a:extLst>
          </p:cNvPr>
          <p:cNvSpPr txBox="1"/>
          <p:nvPr/>
        </p:nvSpPr>
        <p:spPr>
          <a:xfrm>
            <a:off x="8794801" y="4614112"/>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126788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461665"/>
          </a:xfrm>
          <a:prstGeom prst="rect">
            <a:avLst/>
          </a:prstGeom>
          <a:noFill/>
        </p:spPr>
        <p:txBody>
          <a:bodyPr wrap="square" rtlCol="0">
            <a:spAutoFit/>
          </a:bodyPr>
          <a:lstStyle/>
          <a:p>
            <a:r>
              <a:rPr lang="fi-FI" sz="2400" dirty="0">
                <a:solidFill>
                  <a:srgbClr val="0070C0"/>
                </a:solidFill>
              </a:rPr>
              <a:t>KASVU, KYPSYMINEN JA FYYSINEN SUORITUSKYKY</a:t>
            </a:r>
            <a:endParaRPr lang="fi-FI" sz="24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617110" y="1357402"/>
            <a:ext cx="7465434" cy="4977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000" dirty="0"/>
              <a:t>Varhais- ja keskilapsuuden nopean hermoston kehittymisen sekä kehon koon ja lihasmassan kasvun seurauksena myös fyysinen suorituskyky kehittyy huomattavasti. </a:t>
            </a:r>
          </a:p>
          <a:p>
            <a:pPr>
              <a:buClr>
                <a:srgbClr val="056DB6"/>
              </a:buClr>
              <a:buFont typeface="Wingdings" panose="05000000000000000000" pitchFamily="2" charset="2"/>
              <a:buChar char="§"/>
            </a:pPr>
            <a:r>
              <a:rPr lang="fi-FI" sz="2000" dirty="0"/>
              <a:t>Tyttöjen ja poikien suorituskyky kehittyy tasatahtia murrosikään saakka, mutta murrosiän alkaessa ero kasvaa poikien tyttöjä suuremman pituuskasvun ja lihasmassan lisääntymisen vuoksi. </a:t>
            </a:r>
          </a:p>
          <a:p>
            <a:pPr>
              <a:buClr>
                <a:srgbClr val="056DB6"/>
              </a:buClr>
              <a:buFont typeface="Wingdings" panose="05000000000000000000" pitchFamily="2" charset="2"/>
              <a:buChar char="§"/>
            </a:pPr>
            <a:r>
              <a:rPr lang="fi-FI" sz="2000" dirty="0"/>
              <a:t>Tytöillä rasvamassan runsaampi lisääntyminen heikentää suorituskykyä erityisesti painoa kannattavissa tehtävissä. </a:t>
            </a:r>
          </a:p>
          <a:p>
            <a:pPr>
              <a:buClr>
                <a:srgbClr val="056DB6"/>
              </a:buClr>
              <a:buFont typeface="Wingdings" panose="05000000000000000000" pitchFamily="2" charset="2"/>
              <a:buChar char="§"/>
            </a:pPr>
            <a:r>
              <a:rPr lang="fi-FI" sz="2000" dirty="0"/>
              <a:t>Ensimmäinen suorituskyvyn kasvupyrähdys havaitaan keskilapsuudessa ja suorituskyvyn kehittyminen johtuu pääasiassa neuraalisten tekijöiden kehittymisestä</a:t>
            </a:r>
          </a:p>
          <a:p>
            <a:pPr>
              <a:buClr>
                <a:srgbClr val="056DB6"/>
              </a:buClr>
              <a:buFont typeface="Wingdings" panose="05000000000000000000" pitchFamily="2" charset="2"/>
              <a:buChar char="§"/>
            </a:pPr>
            <a:r>
              <a:rPr lang="fi-FI" sz="2000" dirty="0"/>
              <a:t>Toinen keskeinen fyysisen suorituskyvyn kiihtyminen havaitaan murrosiässä jo mainittujen fyysisten ja fysiologisten muutosten seurauksena. </a:t>
            </a:r>
          </a:p>
        </p:txBody>
      </p:sp>
      <p:pic>
        <p:nvPicPr>
          <p:cNvPr id="3" name="Picture 2">
            <a:extLst>
              <a:ext uri="{FF2B5EF4-FFF2-40B4-BE49-F238E27FC236}">
                <a16:creationId xmlns:a16="http://schemas.microsoft.com/office/drawing/2014/main" id="{B2DA42F4-B1B2-4E51-BECC-95BFE5FCDF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529" y="1562622"/>
            <a:ext cx="34290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AAF666EB-A59E-4C51-A5C9-7093DE007F22}"/>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3934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584775"/>
          </a:xfrm>
          <a:prstGeom prst="rect">
            <a:avLst/>
          </a:prstGeom>
          <a:noFill/>
        </p:spPr>
        <p:txBody>
          <a:bodyPr wrap="square" rtlCol="0">
            <a:spAutoFit/>
          </a:bodyPr>
          <a:lstStyle/>
          <a:p>
            <a:r>
              <a:rPr lang="fi-FI" sz="3200" dirty="0">
                <a:solidFill>
                  <a:srgbClr val="0070C0"/>
                </a:solidFill>
              </a:rPr>
              <a:t>KESTÄVYYSKUNTO </a:t>
            </a:r>
            <a:endParaRPr lang="fi-FI" sz="32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617109" y="1357402"/>
            <a:ext cx="7645541" cy="4977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000" dirty="0"/>
              <a:t>Maksimaalinen hapenottokyky (VO2max) on yksi keskeisistä kestävyyskunnon osatekijöistä </a:t>
            </a:r>
          </a:p>
          <a:p>
            <a:pPr>
              <a:buClr>
                <a:srgbClr val="056DB6"/>
              </a:buClr>
              <a:buFont typeface="Wingdings" panose="05000000000000000000" pitchFamily="2" charset="2"/>
              <a:buChar char="§"/>
            </a:pPr>
            <a:r>
              <a:rPr lang="fi-FI" sz="2000" dirty="0"/>
              <a:t>VO2max:llä tarkoitetaan keuhkojen ja sydämen sekä valtimoiden kykyä kuljettaa happea työskenteleville luustolihaksille ja luustolihasten kykyä hyödyntää happea energiantuotossa.</a:t>
            </a:r>
          </a:p>
          <a:p>
            <a:pPr>
              <a:buClr>
                <a:srgbClr val="056DB6"/>
              </a:buClr>
              <a:buFont typeface="Wingdings" panose="05000000000000000000" pitchFamily="2" charset="2"/>
              <a:buChar char="§"/>
            </a:pPr>
            <a:r>
              <a:rPr lang="fi-FI" sz="2000" dirty="0"/>
              <a:t>Pojilla absoluuttinen VO2max kasvaa lähes lineaarisesti aina varhaisaikuisuuteen saakka, mutta tytöillä kasvu tasaantuu 13–14 vuoden iässä. </a:t>
            </a:r>
          </a:p>
          <a:p>
            <a:pPr>
              <a:buClr>
                <a:srgbClr val="056DB6"/>
              </a:buClr>
              <a:buFont typeface="Wingdings" panose="05000000000000000000" pitchFamily="2" charset="2"/>
              <a:buChar char="§"/>
            </a:pPr>
            <a:r>
              <a:rPr lang="fi-FI" sz="2000" dirty="0"/>
              <a:t>Kehon painoon suhteutettu VO2max pysyy pojilla vakaana lapsuudesta varhaisaikuisuuteen tasolla 48–55 </a:t>
            </a:r>
            <a:r>
              <a:rPr lang="fi-FI" sz="2000" dirty="0" err="1"/>
              <a:t>mL</a:t>
            </a:r>
            <a:r>
              <a:rPr lang="fi-FI" sz="2000" dirty="0"/>
              <a:t> × kg-1 × min-1. </a:t>
            </a:r>
          </a:p>
          <a:p>
            <a:pPr>
              <a:buClr>
                <a:srgbClr val="056DB6"/>
              </a:buClr>
              <a:buFont typeface="Wingdings" panose="05000000000000000000" pitchFamily="2" charset="2"/>
              <a:buChar char="§"/>
            </a:pPr>
            <a:r>
              <a:rPr lang="fi-FI" sz="2000" dirty="0"/>
              <a:t>Tytöillä kehon painoon suhteutettu VO2max puolestaan laskee noin yhdestätoista ikävuodesta eteenpäin 45 </a:t>
            </a:r>
            <a:r>
              <a:rPr lang="fi-FI" sz="2000" dirty="0" err="1"/>
              <a:t>mL</a:t>
            </a:r>
            <a:r>
              <a:rPr lang="fi-FI" sz="2000" dirty="0"/>
              <a:t> × kg-1 × min-1 noin 35 </a:t>
            </a:r>
            <a:r>
              <a:rPr lang="fi-FI" sz="2000" dirty="0" err="1"/>
              <a:t>mL</a:t>
            </a:r>
            <a:r>
              <a:rPr lang="fi-FI" sz="2000" dirty="0"/>
              <a:t> × kg-1 x min-1.</a:t>
            </a:r>
          </a:p>
          <a:p>
            <a:pPr>
              <a:buClr>
                <a:srgbClr val="056DB6"/>
              </a:buClr>
              <a:buFont typeface="Wingdings" panose="05000000000000000000" pitchFamily="2" charset="2"/>
              <a:buChar char="§"/>
            </a:pPr>
            <a:r>
              <a:rPr lang="fi-FI" sz="2000" dirty="0"/>
              <a:t>VO2max :n muutos ei yksin selitä kestävyyssuorituskyvyn muutoksia kasvun aikana.  </a:t>
            </a:r>
          </a:p>
        </p:txBody>
      </p:sp>
      <p:pic>
        <p:nvPicPr>
          <p:cNvPr id="3" name="Picture 2">
            <a:extLst>
              <a:ext uri="{FF2B5EF4-FFF2-40B4-BE49-F238E27FC236}">
                <a16:creationId xmlns:a16="http://schemas.microsoft.com/office/drawing/2014/main" id="{2D49F2AF-10ED-4F5B-BA1B-05DB836DBC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2650" y="1357402"/>
            <a:ext cx="34290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C5715525-85B1-4871-9789-2B67E1F6AC57}"/>
              </a:ext>
            </a:extLst>
          </p:cNvPr>
          <p:cNvSpPr txBox="1"/>
          <p:nvPr/>
        </p:nvSpPr>
        <p:spPr>
          <a:xfrm>
            <a:off x="8981821" y="5547385"/>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147807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485188" y="579719"/>
            <a:ext cx="8488559" cy="769441"/>
          </a:xfrm>
          <a:prstGeom prst="rect">
            <a:avLst/>
          </a:prstGeom>
          <a:noFill/>
        </p:spPr>
        <p:txBody>
          <a:bodyPr wrap="square" rtlCol="0">
            <a:spAutoFit/>
          </a:bodyPr>
          <a:lstStyle/>
          <a:p>
            <a:r>
              <a:rPr lang="fi-FI" sz="4400" dirty="0">
                <a:solidFill>
                  <a:srgbClr val="0070C0"/>
                </a:solidFill>
              </a:rPr>
              <a:t>Tavoitteet</a:t>
            </a:r>
            <a:endParaRPr lang="fi-FI" sz="44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7418963"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dirty="0"/>
              <a:t>Tämän kokonaisuuden suoritettua oppija:</a:t>
            </a:r>
            <a:endParaRPr lang="fi-FI" sz="2400" dirty="0"/>
          </a:p>
          <a:p>
            <a:r>
              <a:rPr lang="fi-FI" sz="2400" b="1" dirty="0"/>
              <a:t>Määrittelee</a:t>
            </a:r>
            <a:r>
              <a:rPr lang="fi-FI" sz="2400" dirty="0"/>
              <a:t> lapsen kasvun ja kehityksen käsitteet ja niiden keskeiset vaiheet.</a:t>
            </a:r>
          </a:p>
          <a:p>
            <a:r>
              <a:rPr lang="fi-FI" sz="2400" b="1" dirty="0"/>
              <a:t>Tunnistaa</a:t>
            </a:r>
            <a:r>
              <a:rPr lang="fi-FI" sz="2400" dirty="0"/>
              <a:t> tekijöitä, jotka vaikuttavat lapsen kasvuun ja kehitykseen.</a:t>
            </a:r>
          </a:p>
          <a:p>
            <a:r>
              <a:rPr lang="fi-FI" sz="2400" b="1" dirty="0"/>
              <a:t>Ymmärtää</a:t>
            </a:r>
            <a:r>
              <a:rPr lang="fi-FI" sz="2400" dirty="0"/>
              <a:t> kasvun ja kehityksen vaikutusta lapsen motoriseen, kognitiiviseen ja emotionaaliseen suorituskykyyn.</a:t>
            </a:r>
          </a:p>
          <a:p>
            <a:r>
              <a:rPr lang="fi-FI" sz="2400" b="1" dirty="0"/>
              <a:t>Soveltaa</a:t>
            </a:r>
            <a:r>
              <a:rPr lang="fi-FI" sz="2400" dirty="0"/>
              <a:t> tietoa lapsen kasvusta ja kehityksestä urheilijan valmennussuunnitelman laatimisessa ja toteuttamisessa.</a:t>
            </a:r>
          </a:p>
          <a:p>
            <a:pPr marL="0" indent="0">
              <a:buNone/>
            </a:pPr>
            <a:endParaRPr lang="fi-FI" sz="2400" dirty="0"/>
          </a:p>
          <a:p>
            <a:pPr marL="0" indent="0">
              <a:buNone/>
            </a:pPr>
            <a:endParaRPr lang="fi-FI" sz="2400" dirty="0"/>
          </a:p>
          <a:p>
            <a:endParaRPr lang="fi-FI" sz="2400" dirty="0"/>
          </a:p>
        </p:txBody>
      </p:sp>
      <p:pic>
        <p:nvPicPr>
          <p:cNvPr id="8" name="Picture 7">
            <a:extLst>
              <a:ext uri="{FF2B5EF4-FFF2-40B4-BE49-F238E27FC236}">
                <a16:creationId xmlns:a16="http://schemas.microsoft.com/office/drawing/2014/main" id="{FA35E6AD-DFCC-4502-A2B8-551AAC301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375" y="2036618"/>
            <a:ext cx="3262745" cy="32627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427A45EC-0B25-4627-A1A1-9A054027E97F}"/>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7432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584775"/>
          </a:xfrm>
          <a:prstGeom prst="rect">
            <a:avLst/>
          </a:prstGeom>
          <a:noFill/>
        </p:spPr>
        <p:txBody>
          <a:bodyPr wrap="square" rtlCol="0">
            <a:spAutoFit/>
          </a:bodyPr>
          <a:lstStyle/>
          <a:p>
            <a:r>
              <a:rPr lang="fi-FI" sz="3200" dirty="0">
                <a:solidFill>
                  <a:srgbClr val="0070C0"/>
                </a:solidFill>
              </a:rPr>
              <a:t>LIHASVOIMA JA NOPEUS </a:t>
            </a:r>
            <a:endParaRPr lang="fi-FI" sz="32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617110" y="1204573"/>
            <a:ext cx="10393269" cy="4977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200" dirty="0"/>
              <a:t>Kehon painoa kannattelevissa liikkeissä tyttöjen suorituskyky heikkenee rasvamassan lihasmassaa suuremman kasvun myötä, kun taas pojilla suorituskyky puolestaan paranee. </a:t>
            </a:r>
          </a:p>
          <a:p>
            <a:pPr>
              <a:buClr>
                <a:srgbClr val="056DB6"/>
              </a:buClr>
              <a:buFont typeface="Wingdings" panose="05000000000000000000" pitchFamily="2" charset="2"/>
              <a:buChar char="§"/>
            </a:pPr>
            <a:r>
              <a:rPr lang="fi-FI" sz="2200" dirty="0"/>
              <a:t>Lihaksen voimantuottokyvyn kehitys seuraa melko hyvin lihasmassan kasvua.</a:t>
            </a:r>
          </a:p>
          <a:p>
            <a:pPr>
              <a:buClr>
                <a:srgbClr val="056DB6"/>
              </a:buClr>
              <a:buFont typeface="Wingdings" panose="05000000000000000000" pitchFamily="2" charset="2"/>
              <a:buChar char="§"/>
            </a:pPr>
            <a:r>
              <a:rPr lang="fi-FI" sz="2200" dirty="0"/>
              <a:t>Lihasvoiman kehittymiseen vaikuttaa lihasmassan lisäksi hermoston kehittyminen: parantunut kyky aktivoida motorisia yksiköitä &amp; pidentyneet vipuvarret. </a:t>
            </a:r>
          </a:p>
          <a:p>
            <a:pPr>
              <a:buClr>
                <a:srgbClr val="056DB6"/>
              </a:buClr>
              <a:buFont typeface="Wingdings" panose="05000000000000000000" pitchFamily="2" charset="2"/>
              <a:buChar char="§"/>
            </a:pPr>
            <a:r>
              <a:rPr lang="fi-FI" sz="2200" dirty="0"/>
              <a:t>Nopeuden kehitys on suurta keskilapsuudessa 5–9 ikävuoden tienoilla, sekä uudestaan tytöillä noin 12 vuoden iässä ja pojilla 12–15 vuoden iässä. </a:t>
            </a:r>
          </a:p>
          <a:p>
            <a:pPr>
              <a:buClr>
                <a:srgbClr val="056DB6"/>
              </a:buClr>
              <a:buFont typeface="Wingdings" panose="05000000000000000000" pitchFamily="2" charset="2"/>
              <a:buChar char="§"/>
            </a:pPr>
            <a:r>
              <a:rPr lang="fi-FI" sz="2200" dirty="0"/>
              <a:t>Tytöillä nopeuden biologinen kehitys näyttäisi myös hidastuvan murrosiän kynnyksellä.</a:t>
            </a:r>
          </a:p>
          <a:p>
            <a:pPr>
              <a:buClr>
                <a:srgbClr val="056DB6"/>
              </a:buClr>
              <a:buFont typeface="Wingdings" panose="05000000000000000000" pitchFamily="2" charset="2"/>
              <a:buChar char="§"/>
            </a:pPr>
            <a:r>
              <a:rPr lang="fi-FI" sz="2200" dirty="0"/>
              <a:t>Ensimmäisen nopeuden kehityspyrähdyksen on ajateltu johtuvan hermostollisesta kehityksestä sekä kehittyneestä koordinaatiosta.</a:t>
            </a:r>
          </a:p>
          <a:p>
            <a:pPr>
              <a:buClr>
                <a:srgbClr val="056DB6"/>
              </a:buClr>
              <a:buFont typeface="Wingdings" panose="05000000000000000000" pitchFamily="2" charset="2"/>
              <a:buChar char="§"/>
            </a:pPr>
            <a:r>
              <a:rPr lang="fi-FI" sz="2200" dirty="0"/>
              <a:t>Toisen nopeuden kehityspyrähdys selittyy lihasmassan kasvun, anaerobisten entsyymien aktiivisuuden, jänteiden biomekaanisten ominaisuuksien sekä hermostossa edelleen tapahtuvasta kypsymisestä.</a:t>
            </a:r>
          </a:p>
        </p:txBody>
      </p:sp>
    </p:spTree>
    <p:extLst>
      <p:ext uri="{BB962C8B-B14F-4D97-AF65-F5344CB8AC3E}">
        <p14:creationId xmlns:p14="http://schemas.microsoft.com/office/powerpoint/2010/main" val="266595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584775"/>
          </a:xfrm>
          <a:prstGeom prst="rect">
            <a:avLst/>
          </a:prstGeom>
          <a:noFill/>
        </p:spPr>
        <p:txBody>
          <a:bodyPr wrap="square" rtlCol="0">
            <a:spAutoFit/>
          </a:bodyPr>
          <a:lstStyle/>
          <a:p>
            <a:r>
              <a:rPr lang="fi-FI" sz="3200" dirty="0">
                <a:solidFill>
                  <a:srgbClr val="0070C0"/>
                </a:solidFill>
              </a:rPr>
              <a:t> SUORITUSKYKY LYHYISSÄ MAKSIMAALISISSA SUORITUKSISSA</a:t>
            </a:r>
            <a:endParaRPr lang="fi-FI" sz="32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617109" y="1357402"/>
            <a:ext cx="10393269" cy="4977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200" dirty="0"/>
              <a:t>Anaerobista kuntoa on usein mitattu ja määritelty kykynä tuottaa ja ylläpitää mahdollisimman paljon mekaanista työtä maksimaalisessa, ns. </a:t>
            </a:r>
            <a:r>
              <a:rPr lang="fi-FI" sz="2200" dirty="0" err="1"/>
              <a:t>all</a:t>
            </a:r>
            <a:r>
              <a:rPr lang="fi-FI" sz="2200" dirty="0"/>
              <a:t>-out, tyyppisessä 6–30 sekuntia kestävässä suorituksessa.</a:t>
            </a:r>
          </a:p>
          <a:p>
            <a:pPr>
              <a:buClr>
                <a:srgbClr val="056DB6"/>
              </a:buClr>
              <a:buFont typeface="Wingdings" panose="05000000000000000000" pitchFamily="2" charset="2"/>
              <a:buChar char="§"/>
            </a:pPr>
            <a:r>
              <a:rPr lang="fi-FI" sz="2200" dirty="0"/>
              <a:t>Lyhyiden maksimaalisten suoritusten on osoitettu paranevan iän myötä sekä poikkileikkaus- että pitkittäistutkimuksissa. </a:t>
            </a:r>
          </a:p>
          <a:p>
            <a:pPr>
              <a:buClr>
                <a:srgbClr val="056DB6"/>
              </a:buClr>
              <a:buFont typeface="Wingdings" panose="05000000000000000000" pitchFamily="2" charset="2"/>
              <a:buChar char="§"/>
            </a:pPr>
            <a:r>
              <a:rPr lang="fi-FI" sz="2200" dirty="0"/>
              <a:t>Tyttöjen anaerobinen suorituskyky paranee lineaarisesti noin 13–14 vuoden ikään saakka, jonka jälkeen kehitys tasaantuu. </a:t>
            </a:r>
          </a:p>
          <a:p>
            <a:pPr>
              <a:buClr>
                <a:srgbClr val="056DB6"/>
              </a:buClr>
              <a:buFont typeface="Wingdings" panose="05000000000000000000" pitchFamily="2" charset="2"/>
              <a:buChar char="§"/>
            </a:pPr>
            <a:r>
              <a:rPr lang="fi-FI" sz="2200" dirty="0"/>
              <a:t>Pojilla anaerobisen suorituskyvyn kehittyminen on lineaarista 14 vuoden ikään asti, jonka jälkeen anaerobisen suorituskyvyn kehitys kiihtyy.</a:t>
            </a:r>
          </a:p>
          <a:p>
            <a:pPr>
              <a:buClr>
                <a:srgbClr val="056DB6"/>
              </a:buClr>
              <a:buFont typeface="Wingdings" panose="05000000000000000000" pitchFamily="2" charset="2"/>
              <a:buChar char="§"/>
            </a:pPr>
            <a:r>
              <a:rPr lang="fi-FI" sz="2200" dirty="0"/>
              <a:t>Absoluuttisen anaerobisen kunnon parantuminen johtuu lisääntyneestä lihasmassasta, parantuneesta </a:t>
            </a:r>
            <a:r>
              <a:rPr lang="fi-FI" sz="2200" dirty="0" err="1"/>
              <a:t>glykolyyttisesta</a:t>
            </a:r>
            <a:r>
              <a:rPr lang="fi-FI" sz="2200" dirty="0"/>
              <a:t> kapasiteetista ja </a:t>
            </a:r>
            <a:r>
              <a:rPr lang="fi-FI" sz="2200" dirty="0" err="1"/>
              <a:t>hermolihasjärjestelmän</a:t>
            </a:r>
            <a:r>
              <a:rPr lang="fi-FI" sz="2200" dirty="0"/>
              <a:t> koordinaatioista.</a:t>
            </a:r>
          </a:p>
          <a:p>
            <a:pPr>
              <a:buClr>
                <a:srgbClr val="056DB6"/>
              </a:buClr>
              <a:buFont typeface="Wingdings" panose="05000000000000000000" pitchFamily="2" charset="2"/>
              <a:buChar char="§"/>
            </a:pPr>
            <a:r>
              <a:rPr lang="fi-FI" sz="2200" dirty="0"/>
              <a:t>Anaerobinen suorituskyky on lapsilla heikompi kuin aikuisilla myös silloin, kun se suhteutetaan kehon kokoon.</a:t>
            </a:r>
          </a:p>
        </p:txBody>
      </p:sp>
    </p:spTree>
    <p:extLst>
      <p:ext uri="{BB962C8B-B14F-4D97-AF65-F5344CB8AC3E}">
        <p14:creationId xmlns:p14="http://schemas.microsoft.com/office/powerpoint/2010/main" val="224321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584775"/>
          </a:xfrm>
          <a:prstGeom prst="rect">
            <a:avLst/>
          </a:prstGeom>
          <a:noFill/>
        </p:spPr>
        <p:txBody>
          <a:bodyPr wrap="square" rtlCol="0">
            <a:spAutoFit/>
          </a:bodyPr>
          <a:lstStyle/>
          <a:p>
            <a:r>
              <a:rPr lang="fi-FI" sz="3200" dirty="0">
                <a:solidFill>
                  <a:srgbClr val="0070C0"/>
                </a:solidFill>
              </a:rPr>
              <a:t>MOTORISET TAIDOT</a:t>
            </a:r>
            <a:endParaRPr lang="fi-FI" sz="32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617109" y="1357402"/>
            <a:ext cx="10393269" cy="4977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400" dirty="0"/>
              <a:t>Hermostolliset muutokset ja lihasvoiman kasvu  vaikuttavat motoristen taitojen kehittymiseen (Armstrong &amp; </a:t>
            </a:r>
            <a:r>
              <a:rPr lang="fi-FI" sz="2400" dirty="0" err="1"/>
              <a:t>Mechelen</a:t>
            </a:r>
            <a:r>
              <a:rPr lang="fi-FI" sz="2400" dirty="0"/>
              <a:t>, 2017; Laukkanen et al., 2018).</a:t>
            </a:r>
          </a:p>
          <a:p>
            <a:pPr>
              <a:buClr>
                <a:srgbClr val="056DB6"/>
              </a:buClr>
              <a:buFont typeface="Wingdings" panose="05000000000000000000" pitchFamily="2" charset="2"/>
              <a:buChar char="§"/>
            </a:pPr>
            <a:r>
              <a:rPr lang="fi-FI" sz="2400" dirty="0"/>
              <a:t>Kypsä askellustapa saavutetaan vasta kolmeen ikävuoteen mennessä.</a:t>
            </a:r>
          </a:p>
          <a:p>
            <a:pPr>
              <a:buClr>
                <a:srgbClr val="056DB6"/>
              </a:buClr>
              <a:buFont typeface="Wingdings" panose="05000000000000000000" pitchFamily="2" charset="2"/>
              <a:buChar char="§"/>
            </a:pPr>
            <a:r>
              <a:rPr lang="fi-FI" sz="2400" dirty="0"/>
              <a:t>Yleisesti liikkumistaidot ovat kehittyneet seitsemään ikävuoteen mennessä melko hyvin, mutta yhä useammalla havaitaan puutteita perusliikuntataidoissa</a:t>
            </a:r>
          </a:p>
          <a:p>
            <a:pPr>
              <a:buClr>
                <a:srgbClr val="056DB6"/>
              </a:buClr>
              <a:buFont typeface="Wingdings" panose="05000000000000000000" pitchFamily="2" charset="2"/>
              <a:buChar char="§"/>
            </a:pPr>
            <a:r>
              <a:rPr lang="fi-FI" sz="2400" dirty="0" err="1"/>
              <a:t>Tasapainotaidot</a:t>
            </a:r>
            <a:r>
              <a:rPr lang="fi-FI" sz="2400" dirty="0"/>
              <a:t> kehittyvät voimakkaasti lapsuusvuosina ja vakiintuvat yleensä 8–10 ikävuoteen mennessä. </a:t>
            </a:r>
          </a:p>
          <a:p>
            <a:pPr>
              <a:buClr>
                <a:srgbClr val="056DB6"/>
              </a:buClr>
              <a:buFont typeface="Wingdings" panose="05000000000000000000" pitchFamily="2" charset="2"/>
              <a:buChar char="§"/>
            </a:pPr>
            <a:r>
              <a:rPr lang="fi-FI" sz="2400" dirty="0"/>
              <a:t>Tyttöjen </a:t>
            </a:r>
            <a:r>
              <a:rPr lang="fi-FI" sz="2400" dirty="0" err="1"/>
              <a:t>tasapainotaidot</a:t>
            </a:r>
            <a:r>
              <a:rPr lang="fi-FI" sz="2400" dirty="0"/>
              <a:t> ovat keskimäärin paremmat kuin saman ikäisten poikien.</a:t>
            </a:r>
          </a:p>
          <a:p>
            <a:pPr>
              <a:buClr>
                <a:srgbClr val="056DB6"/>
              </a:buClr>
              <a:buFont typeface="Wingdings" panose="05000000000000000000" pitchFamily="2" charset="2"/>
              <a:buChar char="§"/>
            </a:pPr>
            <a:r>
              <a:rPr lang="fi-FI" sz="2400" dirty="0"/>
              <a:t>Välineenkäsittelytaidot, kuten tarttuminen, kiinniottaminen, heittäminen ja potkaiseminen, kehittyvät iän myötä, kun lapsen motorinen kontrolli ja lihasvoima kehittyvät. </a:t>
            </a:r>
          </a:p>
        </p:txBody>
      </p:sp>
    </p:spTree>
    <p:extLst>
      <p:ext uri="{BB962C8B-B14F-4D97-AF65-F5344CB8AC3E}">
        <p14:creationId xmlns:p14="http://schemas.microsoft.com/office/powerpoint/2010/main" val="353076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584775"/>
          </a:xfrm>
          <a:prstGeom prst="rect">
            <a:avLst/>
          </a:prstGeom>
          <a:noFill/>
        </p:spPr>
        <p:txBody>
          <a:bodyPr wrap="square" rtlCol="0">
            <a:spAutoFit/>
          </a:bodyPr>
          <a:lstStyle/>
          <a:p>
            <a:r>
              <a:rPr lang="fi-FI" sz="3200" dirty="0">
                <a:solidFill>
                  <a:srgbClr val="0070C0"/>
                </a:solidFill>
              </a:rPr>
              <a:t>LIIKKUVUUS</a:t>
            </a:r>
            <a:endParaRPr lang="fi-FI" sz="32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617109" y="1357402"/>
            <a:ext cx="7762803" cy="4977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400" dirty="0"/>
              <a:t>Nivelten liikkuvuus on nivelkohtaista, ja siksi liikkuvuuden muutokset kasvun ja kypsymisen aikana ovat vaihtelevia. </a:t>
            </a:r>
          </a:p>
          <a:p>
            <a:pPr>
              <a:buClr>
                <a:srgbClr val="056DB6"/>
              </a:buClr>
              <a:buFont typeface="Wingdings" panose="05000000000000000000" pitchFamily="2" charset="2"/>
              <a:buChar char="§"/>
            </a:pPr>
            <a:r>
              <a:rPr lang="fi-FI" sz="2400" dirty="0"/>
              <a:t>Nivelten liikelaajuudet kuitenkin pienenevät iän lisääntyessä etenkin fyysisesti inaktiivisilla lapsilla ja nuorilla. </a:t>
            </a:r>
          </a:p>
          <a:p>
            <a:pPr>
              <a:buClr>
                <a:srgbClr val="056DB6"/>
              </a:buClr>
              <a:buFont typeface="Wingdings" panose="05000000000000000000" pitchFamily="2" charset="2"/>
              <a:buChar char="§"/>
            </a:pPr>
            <a:r>
              <a:rPr lang="fi-FI" sz="2400" dirty="0"/>
              <a:t>Tytöt ovat myös keskimäärin poikia notkeampia, ja pojilla nivelten liikkuvuus heikkenee enemmän kuin tytöillä. </a:t>
            </a:r>
          </a:p>
          <a:p>
            <a:pPr>
              <a:buClr>
                <a:srgbClr val="056DB6"/>
              </a:buClr>
              <a:buFont typeface="Wingdings" panose="05000000000000000000" pitchFamily="2" charset="2"/>
              <a:buChar char="§"/>
            </a:pPr>
            <a:r>
              <a:rPr lang="fi-FI" sz="2400" dirty="0"/>
              <a:t>Nivelten liikkuvuus pienenee varsinkin kasvupyrähdysten aikana, koska luut pitenevät aikaisemmin suhteessa lihasten ja jänteiden pituuden kasvuun. </a:t>
            </a:r>
          </a:p>
          <a:p>
            <a:pPr>
              <a:buClr>
                <a:srgbClr val="056DB6"/>
              </a:buClr>
              <a:buFont typeface="Wingdings" panose="05000000000000000000" pitchFamily="2" charset="2"/>
              <a:buChar char="§"/>
            </a:pPr>
            <a:r>
              <a:rPr lang="fi-FI" sz="2400" dirty="0"/>
              <a:t>Nivelten liikelaajuuksien muutokset kasvun ja kypsymisen aikana heijastavat paljon myös lasten ja nuorten liikkumisen määrää ja liikkumisen laatua.</a:t>
            </a:r>
          </a:p>
        </p:txBody>
      </p:sp>
      <p:pic>
        <p:nvPicPr>
          <p:cNvPr id="3" name="Picture 2">
            <a:extLst>
              <a:ext uri="{FF2B5EF4-FFF2-40B4-BE49-F238E27FC236}">
                <a16:creationId xmlns:a16="http://schemas.microsoft.com/office/drawing/2014/main" id="{6765849C-0537-4733-808B-ACF939DEA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4102" y="1783113"/>
            <a:ext cx="2560268" cy="32917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CE2CB690-E0A5-40BB-8C94-E587F5E6C222}"/>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376692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584775"/>
          </a:xfrm>
          <a:prstGeom prst="rect">
            <a:avLst/>
          </a:prstGeom>
          <a:noFill/>
        </p:spPr>
        <p:txBody>
          <a:bodyPr wrap="square" rtlCol="0">
            <a:spAutoFit/>
          </a:bodyPr>
          <a:lstStyle/>
          <a:p>
            <a:r>
              <a:rPr lang="fi-FI" sz="3200" dirty="0">
                <a:solidFill>
                  <a:srgbClr val="0070C0"/>
                </a:solidFill>
              </a:rPr>
              <a:t>KETTERYYS</a:t>
            </a:r>
            <a:endParaRPr lang="fi-FI" sz="32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617109" y="1357402"/>
            <a:ext cx="10393269" cy="4977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200" dirty="0"/>
              <a:t>Ennen murrosikää suunnanmuutoskyvyissä ei ole suurtakaan eroa tyttöjen ja poikien välillä, mutta murrosiässä pojilla suunnanmuutoskyky paranee enemmän kuin tytöillä.</a:t>
            </a:r>
          </a:p>
          <a:p>
            <a:pPr>
              <a:buClr>
                <a:srgbClr val="056DB6"/>
              </a:buClr>
              <a:buFont typeface="Wingdings" panose="05000000000000000000" pitchFamily="2" charset="2"/>
              <a:buChar char="§"/>
            </a:pPr>
            <a:r>
              <a:rPr lang="fi-FI" sz="2200" dirty="0"/>
              <a:t>Pojilla suunnanmuutoskyvyn suurin kehitys ajoittuu noin 13–14 vuoden ikään (noin pituuden kasvun huippunopeus). </a:t>
            </a:r>
          </a:p>
          <a:p>
            <a:pPr>
              <a:buClr>
                <a:srgbClr val="056DB6"/>
              </a:buClr>
              <a:buFont typeface="Wingdings" panose="05000000000000000000" pitchFamily="2" charset="2"/>
              <a:buChar char="§"/>
            </a:pPr>
            <a:r>
              <a:rPr lang="fi-FI" sz="2200" dirty="0"/>
              <a:t>Pojilla suunnanmuutoskyvyn kehitys näyttäsi jatkuvan positiivisena myös murrosiän jälkeen. Tytöillä suunnanmuutoskyvyn kehitys pysähtyy tai jopa heikkenee murrosiän jälkeen.</a:t>
            </a:r>
          </a:p>
          <a:p>
            <a:pPr>
              <a:buClr>
                <a:srgbClr val="056DB6"/>
              </a:buClr>
              <a:buFont typeface="Wingdings" panose="05000000000000000000" pitchFamily="2" charset="2"/>
              <a:buChar char="§"/>
            </a:pPr>
            <a:r>
              <a:rPr lang="fi-FI" sz="2200" dirty="0"/>
              <a:t>Suunnanmuutoskyvyn selittävinä tekijöinä pidetään ennen murrosikää  hermoston kehittymistä. </a:t>
            </a:r>
          </a:p>
          <a:p>
            <a:pPr>
              <a:buClr>
                <a:srgbClr val="056DB6"/>
              </a:buClr>
              <a:buFont typeface="Wingdings" panose="05000000000000000000" pitchFamily="2" charset="2"/>
              <a:buChar char="§"/>
            </a:pPr>
            <a:r>
              <a:rPr lang="fi-FI" sz="2200" dirty="0"/>
              <a:t>Murrosiässä ja murrosiän jälkeen kehitystä selittänee edelleen osin hermostolliset tekijät, mutta </a:t>
            </a:r>
            <a:r>
              <a:rPr lang="fi-FI" sz="2200" dirty="0" err="1"/>
              <a:t>hormonitasojen</a:t>
            </a:r>
            <a:r>
              <a:rPr lang="fi-FI" sz="2200" dirty="0"/>
              <a:t> (kasvuhormoni, testosteroni, IGF 1) muutokset välittävät parantunutta suunnanmuutoskykyä lisääntyneen lihasmassan, muuttuneen </a:t>
            </a:r>
            <a:r>
              <a:rPr lang="fi-FI" sz="2200" dirty="0" err="1"/>
              <a:t>lihasso-lujakauman</a:t>
            </a:r>
            <a:r>
              <a:rPr lang="fi-FI" sz="2200" dirty="0"/>
              <a:t>, sekä lihassolujen järjestäytymisen kautta</a:t>
            </a:r>
          </a:p>
        </p:txBody>
      </p:sp>
    </p:spTree>
    <p:extLst>
      <p:ext uri="{BB962C8B-B14F-4D97-AF65-F5344CB8AC3E}">
        <p14:creationId xmlns:p14="http://schemas.microsoft.com/office/powerpoint/2010/main" val="218777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584775"/>
          </a:xfrm>
          <a:prstGeom prst="rect">
            <a:avLst/>
          </a:prstGeom>
          <a:noFill/>
        </p:spPr>
        <p:txBody>
          <a:bodyPr wrap="square" rtlCol="0">
            <a:spAutoFit/>
          </a:bodyPr>
          <a:lstStyle/>
          <a:p>
            <a:r>
              <a:rPr lang="fi-FI" sz="3200" dirty="0">
                <a:solidFill>
                  <a:srgbClr val="0070C0"/>
                </a:solidFill>
              </a:rPr>
              <a:t>KASVU, KYPSYMINEN JA LOUKKAANTUMISRISKI 1</a:t>
            </a:r>
            <a:endParaRPr lang="fi-FI" sz="32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617109" y="1357402"/>
            <a:ext cx="10393269" cy="4977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200" dirty="0"/>
              <a:t>Lapsen kasvu voi altistaa lapset ja nuoret myös liikuntavammoille. </a:t>
            </a:r>
          </a:p>
          <a:p>
            <a:pPr>
              <a:buClr>
                <a:srgbClr val="056DB6"/>
              </a:buClr>
              <a:buFont typeface="Wingdings" panose="05000000000000000000" pitchFamily="2" charset="2"/>
              <a:buChar char="§"/>
            </a:pPr>
            <a:r>
              <a:rPr lang="fi-FI" sz="2200" dirty="0"/>
              <a:t>Nopea luuston kehitysvaihe voi altistaa ylirasitusvammoille nuoruudessa.</a:t>
            </a:r>
          </a:p>
          <a:p>
            <a:pPr>
              <a:buClr>
                <a:srgbClr val="056DB6"/>
              </a:buClr>
              <a:buFont typeface="Wingdings" panose="05000000000000000000" pitchFamily="2" charset="2"/>
              <a:buChar char="§"/>
            </a:pPr>
            <a:r>
              <a:rPr lang="fi-FI" sz="2200" dirty="0"/>
              <a:t>Luut  voivat olla kasvupyrähdyksen tienoilla alttiimpia murtumille kuin muulloin</a:t>
            </a:r>
          </a:p>
          <a:p>
            <a:pPr>
              <a:buClr>
                <a:srgbClr val="056DB6"/>
              </a:buClr>
              <a:buFont typeface="Wingdings" panose="05000000000000000000" pitchFamily="2" charset="2"/>
              <a:buChar char="§"/>
            </a:pPr>
            <a:r>
              <a:rPr lang="fi-FI" sz="2200" dirty="0"/>
              <a:t>Lihasten ylikuormitus voi aiheuttaa esimerkiksi tavallisinta kasvuikäisen rasitusperäisistä polvivaivaa </a:t>
            </a:r>
            <a:r>
              <a:rPr lang="fi-FI" sz="2200" dirty="0" err="1"/>
              <a:t>Osgood</a:t>
            </a:r>
            <a:r>
              <a:rPr lang="fi-FI" sz="2200" dirty="0"/>
              <a:t>-</a:t>
            </a:r>
            <a:r>
              <a:rPr lang="fi-FI" sz="2200" dirty="0" err="1"/>
              <a:t>Schallerin</a:t>
            </a:r>
            <a:r>
              <a:rPr lang="fi-FI" sz="2200" dirty="0"/>
              <a:t>-tautia. </a:t>
            </a:r>
          </a:p>
          <a:p>
            <a:pPr>
              <a:buClr>
                <a:srgbClr val="056DB6"/>
              </a:buClr>
              <a:buFont typeface="Wingdings" panose="05000000000000000000" pitchFamily="2" charset="2"/>
              <a:buChar char="§"/>
            </a:pPr>
            <a:r>
              <a:rPr lang="fi-FI" sz="2200" dirty="0"/>
              <a:t>Luutumisalueen kiputilat ovat nuoren urheilijan tyyppivaivoja, ja siksi yleisin kasvuikäisen liikuntaa rajoittava vaiva</a:t>
            </a:r>
          </a:p>
          <a:p>
            <a:pPr>
              <a:buClr>
                <a:srgbClr val="056DB6"/>
              </a:buClr>
              <a:buFont typeface="Wingdings" panose="05000000000000000000" pitchFamily="2" charset="2"/>
              <a:buChar char="§"/>
            </a:pPr>
            <a:r>
              <a:rPr lang="fi-FI" sz="2200" dirty="0" err="1"/>
              <a:t>Apofyysit</a:t>
            </a:r>
            <a:r>
              <a:rPr lang="fi-FI" sz="2200" dirty="0"/>
              <a:t> ovat kehittyvissä luissa olevia kasvualueita, jotka toimivat lihasten ja jänteiden kiinnityskohtina</a:t>
            </a:r>
          </a:p>
          <a:p>
            <a:pPr>
              <a:buClr>
                <a:srgbClr val="056DB6"/>
              </a:buClr>
              <a:buFont typeface="Wingdings" panose="05000000000000000000" pitchFamily="2" charset="2"/>
              <a:buChar char="§"/>
            </a:pPr>
            <a:r>
              <a:rPr lang="fi-FI" sz="2200" dirty="0"/>
              <a:t>Yleisiä paikkoja ovat muun muassa polvilumpion jänteen kiinnittyminen polvilumpioon tai sääriluun (</a:t>
            </a:r>
            <a:r>
              <a:rPr lang="fi-FI" sz="2200" dirty="0" err="1"/>
              <a:t>Larsen</a:t>
            </a:r>
            <a:r>
              <a:rPr lang="fi-FI" sz="2200" dirty="0"/>
              <a:t>-Johanssonin- ja </a:t>
            </a:r>
            <a:r>
              <a:rPr lang="fi-FI" sz="2200" dirty="0" err="1"/>
              <a:t>Osgood</a:t>
            </a:r>
            <a:r>
              <a:rPr lang="fi-FI" sz="2200" dirty="0"/>
              <a:t>-</a:t>
            </a:r>
            <a:r>
              <a:rPr lang="fi-FI" sz="2200" dirty="0" err="1"/>
              <a:t>Schlatterin</a:t>
            </a:r>
            <a:r>
              <a:rPr lang="fi-FI" sz="2200" dirty="0"/>
              <a:t>-tauti) sekä akillesjänteen kiinnittyminen kantaluuhun (Severin-tauti). </a:t>
            </a:r>
          </a:p>
        </p:txBody>
      </p:sp>
    </p:spTree>
    <p:extLst>
      <p:ext uri="{BB962C8B-B14F-4D97-AF65-F5344CB8AC3E}">
        <p14:creationId xmlns:p14="http://schemas.microsoft.com/office/powerpoint/2010/main" val="300561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617110" y="317084"/>
            <a:ext cx="11215006" cy="584775"/>
          </a:xfrm>
          <a:prstGeom prst="rect">
            <a:avLst/>
          </a:prstGeom>
          <a:noFill/>
        </p:spPr>
        <p:txBody>
          <a:bodyPr wrap="square" rtlCol="0">
            <a:spAutoFit/>
          </a:bodyPr>
          <a:lstStyle/>
          <a:p>
            <a:r>
              <a:rPr lang="fi-FI" sz="3200" dirty="0">
                <a:solidFill>
                  <a:srgbClr val="0070C0"/>
                </a:solidFill>
              </a:rPr>
              <a:t>KASVU, KYPSYMINEN JA LOUKKAANTUMISRISKI 2</a:t>
            </a:r>
            <a:endParaRPr lang="fi-FI" sz="3200" dirty="0">
              <a:solidFill>
                <a:srgbClr val="0070C0"/>
              </a:solidFill>
              <a:latin typeface="Kenyan Coffee Rg" panose="02000608020200010104" pitchFamily="2" charset="0"/>
            </a:endParaRPr>
          </a:p>
        </p:txBody>
      </p:sp>
      <p:sp>
        <p:nvSpPr>
          <p:cNvPr id="7" name="Content Placeholder 2">
            <a:extLst>
              <a:ext uri="{FF2B5EF4-FFF2-40B4-BE49-F238E27FC236}">
                <a16:creationId xmlns:a16="http://schemas.microsoft.com/office/drawing/2014/main" id="{F55A64B1-A948-4965-A97E-EDCC1ACB4DD6}"/>
              </a:ext>
            </a:extLst>
          </p:cNvPr>
          <p:cNvSpPr txBox="1">
            <a:spLocks/>
          </p:cNvSpPr>
          <p:nvPr/>
        </p:nvSpPr>
        <p:spPr>
          <a:xfrm>
            <a:off x="617109" y="1357402"/>
            <a:ext cx="10393269" cy="4977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sz="2200" dirty="0" err="1"/>
              <a:t>Osteokondroosin</a:t>
            </a:r>
            <a:r>
              <a:rPr lang="fi-FI" sz="2200" dirty="0"/>
              <a:t> syiksi on epäilty esimerkiksi geneettisiä tekijöitä, hormonaalisia epätasapainotiloja ja mekaanisia tekijät. </a:t>
            </a:r>
          </a:p>
          <a:p>
            <a:pPr>
              <a:buClr>
                <a:srgbClr val="056DB6"/>
              </a:buClr>
              <a:buFont typeface="Wingdings" panose="05000000000000000000" pitchFamily="2" charset="2"/>
              <a:buChar char="§"/>
            </a:pPr>
            <a:r>
              <a:rPr lang="fi-FI" sz="2200" dirty="0"/>
              <a:t>Akuutit ja ylikuormituksesta johtuvat selän vammat ovat merkittävä osa nuorten vammoista.</a:t>
            </a:r>
          </a:p>
          <a:p>
            <a:pPr>
              <a:buClr>
                <a:srgbClr val="056DB6"/>
              </a:buClr>
              <a:buFont typeface="Wingdings" panose="05000000000000000000" pitchFamily="2" charset="2"/>
              <a:buChar char="§"/>
            </a:pPr>
            <a:r>
              <a:rPr lang="fi-FI" sz="2200" dirty="0"/>
              <a:t>Urheilun aikana toistuvat traumat ja hyperekstensio voivat aiheuttaa nuorten urheilijoiden alttiutta vammoihin, jotka voivat johtaa akuuttiin tai krooniseen selkäkipuun. </a:t>
            </a:r>
          </a:p>
          <a:p>
            <a:pPr>
              <a:buClr>
                <a:srgbClr val="056DB6"/>
              </a:buClr>
              <a:buFont typeface="Wingdings" panose="05000000000000000000" pitchFamily="2" charset="2"/>
              <a:buChar char="§"/>
            </a:pPr>
            <a:r>
              <a:rPr lang="fi-FI" sz="2200" dirty="0" err="1"/>
              <a:t>Spondylolyysillä</a:t>
            </a:r>
            <a:r>
              <a:rPr lang="fi-FI" sz="2200" dirty="0"/>
              <a:t> tarkoitetaan tavallisimmin lannenikamassa esiintyvää höltymää (kaaren rasitusmurtuman aiheuttamana), ja siihen voi liittyä nikaman siirtymä (</a:t>
            </a:r>
            <a:r>
              <a:rPr lang="fi-FI" sz="2200" dirty="0" err="1"/>
              <a:t>spondylolisteesi</a:t>
            </a:r>
            <a:r>
              <a:rPr lang="fi-FI" sz="2200" dirty="0"/>
              <a:t>).</a:t>
            </a:r>
          </a:p>
          <a:p>
            <a:pPr>
              <a:buClr>
                <a:srgbClr val="056DB6"/>
              </a:buClr>
              <a:buFont typeface="Wingdings" panose="05000000000000000000" pitchFamily="2" charset="2"/>
              <a:buChar char="§"/>
            </a:pPr>
            <a:r>
              <a:rPr lang="fi-FI" sz="2200" dirty="0"/>
              <a:t>Monissa lajeissa, joissa taaksetaivutus- ja kiertokuormitukset ovat vallitsevia, esiintyy tavallista enemmän </a:t>
            </a:r>
            <a:r>
              <a:rPr lang="fi-FI" sz="2200" dirty="0" err="1"/>
              <a:t>spondylolyysiä</a:t>
            </a:r>
            <a:r>
              <a:rPr lang="fi-FI" sz="2200" dirty="0"/>
              <a:t>  (voimistelu, taitoluistelu, tanssi ja baletti). </a:t>
            </a:r>
          </a:p>
          <a:p>
            <a:pPr>
              <a:buClr>
                <a:srgbClr val="056DB6"/>
              </a:buClr>
              <a:buFont typeface="Wingdings" panose="05000000000000000000" pitchFamily="2" charset="2"/>
              <a:buChar char="§"/>
            </a:pPr>
            <a:r>
              <a:rPr lang="fi-FI" sz="2200" dirty="0"/>
              <a:t>Oireyhtymän yleisyys lisääntyy kasvukauden aikana, ja osalla lapsista </a:t>
            </a:r>
            <a:r>
              <a:rPr lang="fi-FI" sz="2200" dirty="0" err="1"/>
              <a:t>spondylolisteesi</a:t>
            </a:r>
            <a:r>
              <a:rPr lang="fi-FI" sz="2200" dirty="0"/>
              <a:t> etenee kasvuiässä</a:t>
            </a:r>
          </a:p>
        </p:txBody>
      </p:sp>
    </p:spTree>
    <p:extLst>
      <p:ext uri="{BB962C8B-B14F-4D97-AF65-F5344CB8AC3E}">
        <p14:creationId xmlns:p14="http://schemas.microsoft.com/office/powerpoint/2010/main" val="288985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POHDITTAVAKSI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493525" y="2015435"/>
            <a:ext cx="6821675" cy="1996329"/>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Missä kehitysvaiheessa valmennettavasi ovat?</a:t>
            </a:r>
          </a:p>
          <a:p>
            <a:pPr>
              <a:buClr>
                <a:srgbClr val="056DB6"/>
              </a:buClr>
              <a:buFont typeface="Wingdings" panose="05000000000000000000" pitchFamily="2" charset="2"/>
              <a:buChar char="§"/>
            </a:pPr>
            <a:r>
              <a:rPr lang="fi-FI" dirty="0"/>
              <a:t> Millaisia yksilöiden välisiä eroja kehityksessä havaitset?</a:t>
            </a:r>
          </a:p>
          <a:p>
            <a:pPr>
              <a:buClr>
                <a:srgbClr val="056DB6"/>
              </a:buClr>
              <a:buFont typeface="Wingdings" panose="05000000000000000000" pitchFamily="2" charset="2"/>
              <a:buChar char="§"/>
            </a:pPr>
            <a:r>
              <a:rPr lang="fi-FI" dirty="0"/>
              <a:t> Mihin kehitysvaiheeseen he ovat </a:t>
            </a:r>
            <a:r>
              <a:rPr lang="fi-FI" dirty="0" err="1"/>
              <a:t>siir-tymässä</a:t>
            </a:r>
            <a:r>
              <a:rPr lang="fi-FI" dirty="0"/>
              <a:t>? </a:t>
            </a:r>
            <a:endParaRPr lang="fi-FI" sz="2400" dirty="0"/>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7851" y="1580263"/>
            <a:ext cx="3697474" cy="36974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19045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98EB31-1A8A-4F85-D300-75387B5F4F26}"/>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DADCF6D2-6E0F-4F52-58E9-75B88D822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6" y="6475619"/>
            <a:ext cx="1337272" cy="230878"/>
          </a:xfrm>
          <a:prstGeom prst="rect">
            <a:avLst/>
          </a:prstGeom>
        </p:spPr>
      </p:pic>
      <p:sp>
        <p:nvSpPr>
          <p:cNvPr id="4" name="Rectangle 3">
            <a:extLst>
              <a:ext uri="{FF2B5EF4-FFF2-40B4-BE49-F238E27FC236}">
                <a16:creationId xmlns:a16="http://schemas.microsoft.com/office/drawing/2014/main" id="{7838AD8A-84DB-43FD-9723-87703DF745CC}"/>
              </a:ext>
            </a:extLst>
          </p:cNvPr>
          <p:cNvSpPr/>
          <p:nvPr/>
        </p:nvSpPr>
        <p:spPr>
          <a:xfrm>
            <a:off x="2406777" y="926123"/>
            <a:ext cx="5093061" cy="954107"/>
          </a:xfrm>
          <a:prstGeom prst="rect">
            <a:avLst/>
          </a:prstGeom>
        </p:spPr>
        <p:txBody>
          <a:bodyPr wrap="none">
            <a:spAutoFit/>
          </a:bodyPr>
          <a:lstStyle/>
          <a:p>
            <a:r>
              <a:rPr lang="fi-FI" sz="2800" dirty="0">
                <a:solidFill>
                  <a:schemeClr val="bg1"/>
                </a:solidFill>
              </a:rPr>
              <a:t>Klikkaa kuvaa aloittaaksesi kysely!</a:t>
            </a:r>
          </a:p>
          <a:p>
            <a:endParaRPr lang="fi-FI" sz="2800" dirty="0">
              <a:solidFill>
                <a:schemeClr val="bg1"/>
              </a:solidFill>
            </a:endParaRPr>
          </a:p>
        </p:txBody>
      </p:sp>
      <p:sp>
        <p:nvSpPr>
          <p:cNvPr id="7" name="Rectangle 6">
            <a:extLst>
              <a:ext uri="{FF2B5EF4-FFF2-40B4-BE49-F238E27FC236}">
                <a16:creationId xmlns:a16="http://schemas.microsoft.com/office/drawing/2014/main" id="{008FF9E3-B5D6-42B3-93F1-CAD1DCAB038D}"/>
              </a:ext>
            </a:extLst>
          </p:cNvPr>
          <p:cNvSpPr/>
          <p:nvPr/>
        </p:nvSpPr>
        <p:spPr>
          <a:xfrm>
            <a:off x="3261945" y="6221726"/>
            <a:ext cx="6245949" cy="369332"/>
          </a:xfrm>
          <a:prstGeom prst="rect">
            <a:avLst/>
          </a:prstGeom>
        </p:spPr>
        <p:txBody>
          <a:bodyPr wrap="square">
            <a:spAutoFit/>
          </a:bodyPr>
          <a:lstStyle/>
          <a:p>
            <a:r>
              <a:rPr lang="fi-FI" dirty="0">
                <a:solidFill>
                  <a:schemeClr val="bg1"/>
                </a:solidFill>
              </a:rPr>
              <a:t>https://quizizz.com/embed/quiz/6671a27ab9afe96141b332f5</a:t>
            </a:r>
          </a:p>
        </p:txBody>
      </p:sp>
      <p:pic>
        <p:nvPicPr>
          <p:cNvPr id="15" name="Picture 14">
            <a:hlinkClick r:id="rId4"/>
            <a:extLst>
              <a:ext uri="{FF2B5EF4-FFF2-40B4-BE49-F238E27FC236}">
                <a16:creationId xmlns:a16="http://schemas.microsoft.com/office/drawing/2014/main" id="{DAF04C55-8D13-4D9C-B605-B495A3813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172" y="1880230"/>
            <a:ext cx="3335482" cy="3335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D82AE626-25FC-428E-8DA8-06306CA567A6}"/>
              </a:ext>
            </a:extLst>
          </p:cNvPr>
          <p:cNvSpPr txBox="1"/>
          <p:nvPr/>
        </p:nvSpPr>
        <p:spPr>
          <a:xfrm>
            <a:off x="4334665" y="5410941"/>
            <a:ext cx="1563441" cy="307777"/>
          </a:xfrm>
          <a:prstGeom prst="rect">
            <a:avLst/>
          </a:prstGeom>
          <a:noFill/>
        </p:spPr>
        <p:txBody>
          <a:bodyPr wrap="none" rtlCol="0">
            <a:spAutoFit/>
          </a:bodyPr>
          <a:lstStyle/>
          <a:p>
            <a:r>
              <a:rPr lang="fi-FI" sz="1400" dirty="0">
                <a:solidFill>
                  <a:schemeClr val="bg1"/>
                </a:solidFill>
              </a:rPr>
              <a:t>Kuva: Adobe </a:t>
            </a:r>
            <a:r>
              <a:rPr lang="fi-FI" sz="1400" dirty="0" err="1">
                <a:solidFill>
                  <a:schemeClr val="bg1"/>
                </a:solidFill>
              </a:rPr>
              <a:t>firefly</a:t>
            </a:r>
            <a:endParaRPr lang="fi-FI" sz="1400" dirty="0">
              <a:solidFill>
                <a:schemeClr val="bg1"/>
              </a:solidFill>
            </a:endParaRPr>
          </a:p>
        </p:txBody>
      </p:sp>
    </p:spTree>
    <p:extLst>
      <p:ext uri="{BB962C8B-B14F-4D97-AF65-F5344CB8AC3E}">
        <p14:creationId xmlns:p14="http://schemas.microsoft.com/office/powerpoint/2010/main" val="23313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decel="100000" fill="hold" nodeType="clickEffect">
                                  <p:stCondLst>
                                    <p:cond delay="0"/>
                                  </p:stCondLst>
                                  <p:childTnLst>
                                    <p:animScale>
                                      <p:cBhvr>
                                        <p:cTn id="6" dur="20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3" y="410638"/>
            <a:ext cx="9254346" cy="954107"/>
          </a:xfrm>
          <a:prstGeom prst="rect">
            <a:avLst/>
          </a:prstGeom>
          <a:noFill/>
        </p:spPr>
        <p:txBody>
          <a:bodyPr wrap="square" rtlCol="0">
            <a:spAutoFit/>
          </a:bodyPr>
          <a:lstStyle/>
          <a:p>
            <a:r>
              <a:rPr lang="fi-FI" sz="2800" dirty="0">
                <a:solidFill>
                  <a:srgbClr val="0070C0"/>
                </a:solidFill>
              </a:rPr>
              <a:t>2.1 LASTEN KASVU JA KYPSYMINEN JA NIIDEN MERKITYS SUORITUSKYVYN MUUTOKSISSA</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5871781"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fi-FI" sz="2400" dirty="0"/>
              <a:t>Lapsuudessa korostuu jatkuva muutos kasvuun ja kypsymiseen liittyvien biologisten prosessien vuoksi kuva 1</a:t>
            </a:r>
          </a:p>
          <a:p>
            <a:pPr marL="457200" indent="-457200">
              <a:lnSpc>
                <a:spcPct val="100000"/>
              </a:lnSpc>
              <a:buFont typeface="+mj-lt"/>
              <a:buAutoNum type="arabicPeriod"/>
            </a:pPr>
            <a:r>
              <a:rPr lang="fi-FI" sz="2400" dirty="0"/>
              <a:t>Biologiset prosessit vaikuttavat fyysiseen suorituskykyyn, akuutteihin ja kroonisiin liikuntavasteisiin ja liikuntavammariskiin. </a:t>
            </a:r>
          </a:p>
          <a:p>
            <a:pPr marL="457200" indent="-457200">
              <a:lnSpc>
                <a:spcPct val="100000"/>
              </a:lnSpc>
              <a:buFont typeface="+mj-lt"/>
              <a:buAutoNum type="arabicPeriod"/>
            </a:pPr>
            <a:r>
              <a:rPr lang="fi-FI" sz="2400" dirty="0"/>
              <a:t>Lapset ja nuoret kehittyvät myös sosiaalisesti ja psykologisesti.</a:t>
            </a:r>
          </a:p>
          <a:p>
            <a:pPr marL="457200" indent="-457200">
              <a:lnSpc>
                <a:spcPct val="100000"/>
              </a:lnSpc>
              <a:buFont typeface="+mj-lt"/>
              <a:buAutoNum type="arabicPeriod"/>
            </a:pPr>
            <a:r>
              <a:rPr lang="fi-FI" sz="2400" dirty="0"/>
              <a:t>Kasvu ja kypsyminen voivat vaikuttaa myös fyysisen suorituskyvyn eri osa-alueisiin harjoitusvasteiden muuttuessa. </a:t>
            </a:r>
          </a:p>
          <a:p>
            <a:endParaRPr lang="fi-FI" sz="2400" dirty="0"/>
          </a:p>
        </p:txBody>
      </p:sp>
      <p:pic>
        <p:nvPicPr>
          <p:cNvPr id="8" name="Picture 7">
            <a:extLst>
              <a:ext uri="{FF2B5EF4-FFF2-40B4-BE49-F238E27FC236}">
                <a16:creationId xmlns:a16="http://schemas.microsoft.com/office/drawing/2014/main" id="{BAC628DA-7823-44F8-9AA7-A2CAC6BAB6A3}"/>
              </a:ext>
            </a:extLst>
          </p:cNvPr>
          <p:cNvPicPr>
            <a:picLocks noChangeAspect="1"/>
          </p:cNvPicPr>
          <p:nvPr/>
        </p:nvPicPr>
        <p:blipFill>
          <a:blip r:embed="rId4"/>
          <a:stretch>
            <a:fillRect/>
          </a:stretch>
        </p:blipFill>
        <p:spPr>
          <a:xfrm>
            <a:off x="6322008" y="1316038"/>
            <a:ext cx="5760024" cy="3920980"/>
          </a:xfrm>
          <a:prstGeom prst="rect">
            <a:avLst/>
          </a:prstGeom>
        </p:spPr>
      </p:pic>
      <p:sp>
        <p:nvSpPr>
          <p:cNvPr id="9" name="Rectangle 8">
            <a:extLst>
              <a:ext uri="{FF2B5EF4-FFF2-40B4-BE49-F238E27FC236}">
                <a16:creationId xmlns:a16="http://schemas.microsoft.com/office/drawing/2014/main" id="{C264EB66-73C8-48F6-825B-90566A8E7AB6}"/>
              </a:ext>
            </a:extLst>
          </p:cNvPr>
          <p:cNvSpPr/>
          <p:nvPr/>
        </p:nvSpPr>
        <p:spPr>
          <a:xfrm>
            <a:off x="6554934" y="5355503"/>
            <a:ext cx="4921827" cy="646331"/>
          </a:xfrm>
          <a:prstGeom prst="rect">
            <a:avLst/>
          </a:prstGeom>
        </p:spPr>
        <p:txBody>
          <a:bodyPr wrap="square">
            <a:spAutoFit/>
          </a:bodyPr>
          <a:lstStyle/>
          <a:p>
            <a:r>
              <a:rPr lang="fi-FI" dirty="0"/>
              <a:t>KUVA 1 Maksimaalinen hapenottokyky, lihasmassa ja sydämen vasemman kammion massa.</a:t>
            </a:r>
          </a:p>
        </p:txBody>
      </p:sp>
      <p:pic>
        <p:nvPicPr>
          <p:cNvPr id="10" name="Picture 9">
            <a:extLst>
              <a:ext uri="{FF2B5EF4-FFF2-40B4-BE49-F238E27FC236}">
                <a16:creationId xmlns:a16="http://schemas.microsoft.com/office/drawing/2014/main" id="{1D45BB14-25C9-444E-8941-781C102E5D94}"/>
              </a:ext>
            </a:extLst>
          </p:cNvPr>
          <p:cNvPicPr>
            <a:picLocks noChangeAspect="1"/>
          </p:cNvPicPr>
          <p:nvPr/>
        </p:nvPicPr>
        <p:blipFill>
          <a:blip r:embed="rId4"/>
          <a:stretch>
            <a:fillRect/>
          </a:stretch>
        </p:blipFill>
        <p:spPr>
          <a:xfrm>
            <a:off x="6804430" y="1316038"/>
            <a:ext cx="5387569" cy="3667442"/>
          </a:xfrm>
          <a:prstGeom prst="rect">
            <a:avLst/>
          </a:prstGeom>
        </p:spPr>
      </p:pic>
    </p:spTree>
    <p:extLst>
      <p:ext uri="{BB962C8B-B14F-4D97-AF65-F5344CB8AC3E}">
        <p14:creationId xmlns:p14="http://schemas.microsoft.com/office/powerpoint/2010/main" val="31083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070C0"/>
                </a:solidFill>
              </a:rPr>
              <a:t>KASVU JA KYPSYMINEN</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6" y="1316038"/>
            <a:ext cx="5662954"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2400" dirty="0"/>
              <a:t>Tunnusomaista on pituuden kasvu ja painon lisääntyminen.</a:t>
            </a:r>
          </a:p>
          <a:p>
            <a:pPr>
              <a:buFont typeface="Wingdings" panose="05000000000000000000" pitchFamily="2" charset="2"/>
              <a:buChar char="§"/>
            </a:pPr>
            <a:r>
              <a:rPr lang="fi-FI" sz="2400" dirty="0"/>
              <a:t>Kypsyminen voidaan nähdä prosessina, joka johtaa aikuismaisen tilan saavuttamiseen.</a:t>
            </a:r>
          </a:p>
          <a:p>
            <a:pPr>
              <a:buFont typeface="Wingdings" panose="05000000000000000000" pitchFamily="2" charset="2"/>
              <a:buChar char="§"/>
            </a:pPr>
            <a:r>
              <a:rPr lang="fi-FI" sz="2400" dirty="0"/>
              <a:t>Lapsen </a:t>
            </a:r>
            <a:r>
              <a:rPr lang="fi-FI" sz="2400" dirty="0" err="1"/>
              <a:t>kypsyystasoa</a:t>
            </a:r>
            <a:r>
              <a:rPr lang="fi-FI" sz="2400" dirty="0"/>
              <a:t> ja kypsymisen tahtia voidaan arvioida esimerkiksi mittaamalla </a:t>
            </a:r>
            <a:r>
              <a:rPr lang="fi-FI" sz="2400" dirty="0" err="1"/>
              <a:t>luustoikä</a:t>
            </a:r>
            <a:r>
              <a:rPr lang="fi-FI" sz="2400" dirty="0"/>
              <a:t> tai arvioimalla sukupuolista ja ruumiillista kypsymistä</a:t>
            </a:r>
          </a:p>
          <a:p>
            <a:pPr>
              <a:buFont typeface="Wingdings" panose="05000000000000000000" pitchFamily="2" charset="2"/>
              <a:buChar char="§"/>
            </a:pPr>
            <a:r>
              <a:rPr lang="fi-FI" sz="2400" dirty="0"/>
              <a:t>Aikaisin kypsyvät ja murrosiän kasvupyrähdyksen nuoremmalla iällä saavuttavat tytöt ja pojat hyötyvät muun muassa isompina lihasmassan, voiman ja nopeuden kasvuna. </a:t>
            </a:r>
          </a:p>
        </p:txBody>
      </p:sp>
      <p:pic>
        <p:nvPicPr>
          <p:cNvPr id="3" name="Picture 2">
            <a:extLst>
              <a:ext uri="{FF2B5EF4-FFF2-40B4-BE49-F238E27FC236}">
                <a16:creationId xmlns:a16="http://schemas.microsoft.com/office/drawing/2014/main" id="{3C8EBBF2-B91D-47F3-8A5D-989297BFD105}"/>
              </a:ext>
            </a:extLst>
          </p:cNvPr>
          <p:cNvPicPr>
            <a:picLocks noChangeAspect="1"/>
          </p:cNvPicPr>
          <p:nvPr/>
        </p:nvPicPr>
        <p:blipFill>
          <a:blip r:embed="rId4"/>
          <a:stretch>
            <a:fillRect/>
          </a:stretch>
        </p:blipFill>
        <p:spPr>
          <a:xfrm>
            <a:off x="6381003" y="1316038"/>
            <a:ext cx="5637214" cy="3905299"/>
          </a:xfrm>
          <a:prstGeom prst="rect">
            <a:avLst/>
          </a:prstGeom>
        </p:spPr>
      </p:pic>
      <p:sp>
        <p:nvSpPr>
          <p:cNvPr id="8" name="Rectangle 7">
            <a:extLst>
              <a:ext uri="{FF2B5EF4-FFF2-40B4-BE49-F238E27FC236}">
                <a16:creationId xmlns:a16="http://schemas.microsoft.com/office/drawing/2014/main" id="{02441D8A-B46F-45BA-8F9D-B504F861002D}"/>
              </a:ext>
            </a:extLst>
          </p:cNvPr>
          <p:cNvSpPr/>
          <p:nvPr/>
        </p:nvSpPr>
        <p:spPr>
          <a:xfrm>
            <a:off x="6381003" y="5541962"/>
            <a:ext cx="3372333" cy="369332"/>
          </a:xfrm>
          <a:prstGeom prst="rect">
            <a:avLst/>
          </a:prstGeom>
        </p:spPr>
        <p:txBody>
          <a:bodyPr wrap="none">
            <a:spAutoFit/>
          </a:bodyPr>
          <a:lstStyle/>
          <a:p>
            <a:r>
              <a:rPr lang="fi-FI" dirty="0"/>
              <a:t>KUVA 2 Pituuskasvu ja lihasmassa.</a:t>
            </a:r>
          </a:p>
        </p:txBody>
      </p:sp>
    </p:spTree>
    <p:extLst>
      <p:ext uri="{BB962C8B-B14F-4D97-AF65-F5344CB8AC3E}">
        <p14:creationId xmlns:p14="http://schemas.microsoft.com/office/powerpoint/2010/main" val="3925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070C0"/>
                </a:solidFill>
              </a:rPr>
              <a:t>KASVU JA KYPSYMINEN</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6" y="1316038"/>
            <a:ext cx="5237931"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2200" b="1" dirty="0"/>
              <a:t>Kasvu</a:t>
            </a:r>
            <a:r>
              <a:rPr lang="fi-FI" sz="2200" dirty="0"/>
              <a:t> tarkoittaa yksilön kehon koon muutosta.</a:t>
            </a:r>
          </a:p>
          <a:p>
            <a:pPr>
              <a:buFont typeface="Wingdings" panose="05000000000000000000" pitchFamily="2" charset="2"/>
              <a:buChar char="§"/>
            </a:pPr>
            <a:r>
              <a:rPr lang="fi-FI" sz="2200" dirty="0"/>
              <a:t>Lapsen kasvaessa hänen pituutensa, painonsa, lihas-, rasva- ja luumassansa sekä elintensä ja elinjärjestelmiensä koko kasvavat. </a:t>
            </a:r>
          </a:p>
          <a:p>
            <a:pPr>
              <a:buFont typeface="Wingdings" panose="05000000000000000000" pitchFamily="2" charset="2"/>
              <a:buChar char="§"/>
            </a:pPr>
            <a:r>
              <a:rPr lang="fi-FI" sz="2200" dirty="0"/>
              <a:t>Ihmisen kasvua säätelevät:</a:t>
            </a:r>
          </a:p>
          <a:p>
            <a:pPr marL="457200" indent="-457200">
              <a:buFont typeface="+mj-lt"/>
              <a:buAutoNum type="arabicPeriod"/>
            </a:pPr>
            <a:r>
              <a:rPr lang="fi-FI" sz="2200" dirty="0"/>
              <a:t>Solujen määrän lisääntyminen eli </a:t>
            </a:r>
            <a:r>
              <a:rPr lang="fi-FI" sz="2200" dirty="0" err="1"/>
              <a:t>hyperplasia</a:t>
            </a:r>
            <a:endParaRPr lang="fi-FI" sz="2200" dirty="0"/>
          </a:p>
          <a:p>
            <a:pPr marL="457200" indent="-457200">
              <a:buFont typeface="+mj-lt"/>
              <a:buAutoNum type="arabicPeriod"/>
            </a:pPr>
            <a:r>
              <a:rPr lang="fi-FI" sz="2200" dirty="0"/>
              <a:t>Solujen koon kasvu eli hypertrofia</a:t>
            </a:r>
          </a:p>
          <a:p>
            <a:pPr marL="457200" indent="-457200">
              <a:buFont typeface="+mj-lt"/>
              <a:buAutoNum type="arabicPeriod"/>
            </a:pPr>
            <a:r>
              <a:rPr lang="fi-FI" sz="2200" dirty="0"/>
              <a:t>Solun ulkopuolisen aineen lisääntyminen.</a:t>
            </a:r>
          </a:p>
        </p:txBody>
      </p:sp>
      <p:sp>
        <p:nvSpPr>
          <p:cNvPr id="7" name="Content Placeholder 2">
            <a:extLst>
              <a:ext uri="{FF2B5EF4-FFF2-40B4-BE49-F238E27FC236}">
                <a16:creationId xmlns:a16="http://schemas.microsoft.com/office/drawing/2014/main" id="{74C9474E-D908-4F26-A3F9-6AD26DE177C2}"/>
              </a:ext>
            </a:extLst>
          </p:cNvPr>
          <p:cNvSpPr txBox="1">
            <a:spLocks/>
          </p:cNvSpPr>
          <p:nvPr/>
        </p:nvSpPr>
        <p:spPr>
          <a:xfrm>
            <a:off x="6229391" y="1316038"/>
            <a:ext cx="5620231"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2200" b="1" dirty="0"/>
              <a:t>Kypsymisellä </a:t>
            </a:r>
            <a:r>
              <a:rPr lang="fi-FI" sz="2200" dirty="0"/>
              <a:t>tarkoitetaan prosessia, joka johtaa aikuismaisen tilan saavuttamiseen (esimerkiksi täysin luutunut luukudos tai täysin toiminnallinen lisääntymisjärjestelmä)</a:t>
            </a:r>
          </a:p>
          <a:p>
            <a:pPr>
              <a:buFont typeface="Wingdings" panose="05000000000000000000" pitchFamily="2" charset="2"/>
              <a:buChar char="§"/>
            </a:pPr>
            <a:r>
              <a:rPr lang="fi-FI" sz="2200" dirty="0"/>
              <a:t>Kypsymisprosessissa on kaksi eri ulottuvuutta:  </a:t>
            </a:r>
          </a:p>
          <a:p>
            <a:pPr marL="457200" indent="-457200">
              <a:buFont typeface="+mj-lt"/>
              <a:buAutoNum type="arabicPeriod"/>
            </a:pPr>
            <a:r>
              <a:rPr lang="fi-FI" sz="2200" dirty="0"/>
              <a:t>Ajoitus</a:t>
            </a:r>
          </a:p>
          <a:p>
            <a:pPr lvl="1">
              <a:buFont typeface="Wingdings" panose="05000000000000000000" pitchFamily="2" charset="2"/>
              <a:buChar char="§"/>
            </a:pPr>
            <a:r>
              <a:rPr lang="fi-FI" sz="2200" dirty="0"/>
              <a:t>jokin tietty kypsymiseen liittyvä tapahtuma ilmaantuu (esim. häpykarvoitus, kasvun nopeuden huippuvaihe).  </a:t>
            </a:r>
          </a:p>
          <a:p>
            <a:pPr marL="457200" indent="-457200">
              <a:buFont typeface="+mj-lt"/>
              <a:buAutoNum type="arabicPeriod"/>
            </a:pPr>
            <a:r>
              <a:rPr lang="fi-FI" sz="2200" dirty="0"/>
              <a:t>Tahti.</a:t>
            </a:r>
          </a:p>
          <a:p>
            <a:pPr lvl="1">
              <a:buFont typeface="Wingdings" panose="05000000000000000000" pitchFamily="2" charset="2"/>
              <a:buChar char="§"/>
            </a:pPr>
            <a:r>
              <a:rPr lang="fi-FI" sz="2200" dirty="0"/>
              <a:t>Nopeus tai tempo, jolla kypsyminen etenee (esim. kuinka nopeasti tai hitaasti kypsymisen ensimmäisistä vaiheista saavutetaan täysi kypsyys). </a:t>
            </a:r>
          </a:p>
        </p:txBody>
      </p:sp>
    </p:spTree>
    <p:extLst>
      <p:ext uri="{BB962C8B-B14F-4D97-AF65-F5344CB8AC3E}">
        <p14:creationId xmlns:p14="http://schemas.microsoft.com/office/powerpoint/2010/main" val="38211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070C0"/>
                </a:solidFill>
              </a:rPr>
              <a:t>LUUSTOIKÄ, SUKUPUOLINEN IKÄ, KOGNITIIVINEN IKÄ </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6" y="1316038"/>
            <a:ext cx="5237931"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2200" b="1" dirty="0" err="1"/>
              <a:t>Luustoikä</a:t>
            </a:r>
            <a:r>
              <a:rPr lang="fi-FI" sz="2200" b="1" dirty="0"/>
              <a:t> </a:t>
            </a:r>
            <a:r>
              <a:rPr lang="fi-FI" sz="2200" dirty="0"/>
              <a:t>saadaan arvioimalla kämmenen ja ranteen luuston luutumisen astetta, luiden muodon kehitystä ja luun kasvulevyn luutumista. </a:t>
            </a:r>
          </a:p>
          <a:p>
            <a:pPr>
              <a:buFont typeface="Wingdings" panose="05000000000000000000" pitchFamily="2" charset="2"/>
              <a:buChar char="§"/>
            </a:pPr>
            <a:r>
              <a:rPr lang="fi-FI" sz="2200" dirty="0"/>
              <a:t>Varsinainen </a:t>
            </a:r>
            <a:r>
              <a:rPr lang="fi-FI" sz="2200" dirty="0" err="1"/>
              <a:t>luustoikä</a:t>
            </a:r>
            <a:r>
              <a:rPr lang="fi-FI" sz="2200" dirty="0"/>
              <a:t> saadaan vertaamalla mitattuja tuloksia </a:t>
            </a:r>
            <a:r>
              <a:rPr lang="fi-FI" sz="2200" dirty="0" err="1"/>
              <a:t>vertailuarvoihin</a:t>
            </a:r>
            <a:r>
              <a:rPr lang="fi-FI" sz="2200" dirty="0"/>
              <a:t> joko manuaalisesti tai tietokoneohjelman</a:t>
            </a:r>
          </a:p>
          <a:p>
            <a:pPr>
              <a:buFont typeface="Wingdings" panose="05000000000000000000" pitchFamily="2" charset="2"/>
              <a:buChar char="§"/>
            </a:pPr>
            <a:r>
              <a:rPr lang="fi-FI" sz="2200" dirty="0" err="1"/>
              <a:t>Luustoikä</a:t>
            </a:r>
            <a:r>
              <a:rPr lang="fi-FI" sz="2200" dirty="0"/>
              <a:t> voidaan ilmaista suhteessa </a:t>
            </a:r>
            <a:r>
              <a:rPr lang="fi-FI" sz="2200" dirty="0" err="1"/>
              <a:t>kalenterii-kään</a:t>
            </a:r>
            <a:r>
              <a:rPr lang="fi-FI" sz="2200" dirty="0"/>
              <a:t> joko vähentämällä </a:t>
            </a:r>
            <a:r>
              <a:rPr lang="fi-FI" sz="2200" dirty="0" err="1"/>
              <a:t>luustoikä</a:t>
            </a:r>
            <a:r>
              <a:rPr lang="fi-FI" sz="2200" dirty="0"/>
              <a:t> kalenteri-iästä tai jakamalla </a:t>
            </a:r>
            <a:r>
              <a:rPr lang="fi-FI" sz="2200" dirty="0" err="1"/>
              <a:t>luustoikä</a:t>
            </a:r>
            <a:r>
              <a:rPr lang="fi-FI" sz="2200" dirty="0"/>
              <a:t> kalenteri-iällä.</a:t>
            </a:r>
          </a:p>
        </p:txBody>
      </p:sp>
      <p:sp>
        <p:nvSpPr>
          <p:cNvPr id="7" name="Content Placeholder 2">
            <a:extLst>
              <a:ext uri="{FF2B5EF4-FFF2-40B4-BE49-F238E27FC236}">
                <a16:creationId xmlns:a16="http://schemas.microsoft.com/office/drawing/2014/main" id="{74C9474E-D908-4F26-A3F9-6AD26DE177C2}"/>
              </a:ext>
            </a:extLst>
          </p:cNvPr>
          <p:cNvSpPr txBox="1">
            <a:spLocks/>
          </p:cNvSpPr>
          <p:nvPr/>
        </p:nvSpPr>
        <p:spPr>
          <a:xfrm>
            <a:off x="6229391" y="1130805"/>
            <a:ext cx="5237931"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200" b="1" dirty="0"/>
              <a:t>Sukupuolinen ikä</a:t>
            </a:r>
          </a:p>
          <a:p>
            <a:pPr>
              <a:buFont typeface="Wingdings" panose="05000000000000000000" pitchFamily="2" charset="2"/>
              <a:buChar char="§"/>
            </a:pPr>
            <a:r>
              <a:rPr lang="fi-FI" sz="2200" dirty="0"/>
              <a:t>Tannerin viisiluokkaisen häpykarvoituksen, sukupuolielinten ja rintojen kehittyneisyyden taso- ja </a:t>
            </a:r>
            <a:r>
              <a:rPr lang="fi-FI" sz="2200" dirty="0" err="1"/>
              <a:t>arviontimenetelmä</a:t>
            </a:r>
            <a:r>
              <a:rPr lang="fi-FI" sz="2200" dirty="0"/>
              <a:t>  </a:t>
            </a:r>
          </a:p>
          <a:p>
            <a:pPr>
              <a:buFont typeface="Wingdings" panose="05000000000000000000" pitchFamily="2" charset="2"/>
              <a:buChar char="§"/>
            </a:pPr>
            <a:r>
              <a:rPr lang="fi-FI" sz="2200" dirty="0"/>
              <a:t>Jokaisella osa-alueella taso 1 kuvaa esimurrosikää. Taso 2 kuvaa selkeää muutosta ja taso 5 täyttä sukupuolista kypsyyttä. </a:t>
            </a:r>
          </a:p>
          <a:p>
            <a:pPr marL="0" indent="0">
              <a:buNone/>
            </a:pPr>
            <a:r>
              <a:rPr lang="fi-FI" sz="2200" b="1" dirty="0"/>
              <a:t>Kognitiivinen ikä</a:t>
            </a:r>
          </a:p>
          <a:p>
            <a:pPr marL="0" indent="0">
              <a:buNone/>
            </a:pPr>
            <a:r>
              <a:rPr lang="fi-FI" sz="2200" dirty="0"/>
              <a:t>Kognitiivinen ikä on yksilön kykyä hallita älyllisiä toimintoja, jotka sisältävät tarkkaavaisuutta, vireyttä (</a:t>
            </a:r>
            <a:r>
              <a:rPr lang="fi-FI" sz="2200" dirty="0" err="1"/>
              <a:t>alertness</a:t>
            </a:r>
            <a:r>
              <a:rPr lang="fi-FI" sz="2200" dirty="0"/>
              <a:t>), muistamista, ymmärtämistä, soveltamista, harkintaa ja ongelmanratkaisua.</a:t>
            </a:r>
          </a:p>
        </p:txBody>
      </p:sp>
    </p:spTree>
    <p:extLst>
      <p:ext uri="{BB962C8B-B14F-4D97-AF65-F5344CB8AC3E}">
        <p14:creationId xmlns:p14="http://schemas.microsoft.com/office/powerpoint/2010/main" val="98645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070C0"/>
                </a:solidFill>
              </a:rPr>
              <a:t>KEHON KOON JA KOOSTUMUKSEN MUUTOKSET</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6" y="1316038"/>
            <a:ext cx="5535804"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2200" dirty="0"/>
              <a:t>Keskilapsuuden kasvu on tasaista ja hidastuvaa lukuun ottamatta noin 6–8 vuoden iässä havaittavaa keskilapsuuden kasvupyrähdystä</a:t>
            </a:r>
          </a:p>
          <a:p>
            <a:pPr>
              <a:buFont typeface="Wingdings" panose="05000000000000000000" pitchFamily="2" charset="2"/>
              <a:buChar char="§"/>
            </a:pPr>
            <a:r>
              <a:rPr lang="fi-FI" sz="2200" dirty="0"/>
              <a:t>Keskilapsuuden loppuvaiheessa useat tytöt läpikäyvät murrosiän pituuden ja painon kasvupyrähdyksen.</a:t>
            </a:r>
          </a:p>
          <a:p>
            <a:pPr>
              <a:buFont typeface="Wingdings" panose="05000000000000000000" pitchFamily="2" charset="2"/>
              <a:buChar char="§"/>
            </a:pPr>
            <a:r>
              <a:rPr lang="fi-FI" sz="2200" dirty="0"/>
              <a:t>Poikien kasvupyrähdys alkaa usein vasta pari vuotta myöhemmin</a:t>
            </a:r>
          </a:p>
          <a:p>
            <a:pPr>
              <a:buFont typeface="Wingdings" panose="05000000000000000000" pitchFamily="2" charset="2"/>
              <a:buChar char="§"/>
            </a:pPr>
            <a:r>
              <a:rPr lang="fi-FI" sz="2200" dirty="0"/>
              <a:t>Murrosiässä kasvun tahti kiihtyy (KUVA 1).</a:t>
            </a:r>
          </a:p>
          <a:p>
            <a:pPr>
              <a:buFont typeface="Wingdings" panose="05000000000000000000" pitchFamily="2" charset="2"/>
              <a:buChar char="§"/>
            </a:pPr>
            <a:r>
              <a:rPr lang="fi-FI" sz="2200" dirty="0"/>
              <a:t>Tytöillä lihas- ja luumassan lisääntyminen on pienempää kuin pojilla, mutta tytöillä rasvamassa lisääntyy enemmän kuin pojilla.</a:t>
            </a:r>
          </a:p>
        </p:txBody>
      </p:sp>
      <p:pic>
        <p:nvPicPr>
          <p:cNvPr id="9" name="Picture 8">
            <a:extLst>
              <a:ext uri="{FF2B5EF4-FFF2-40B4-BE49-F238E27FC236}">
                <a16:creationId xmlns:a16="http://schemas.microsoft.com/office/drawing/2014/main" id="{FF50546F-5923-49DB-9864-7F1EA677BC12}"/>
              </a:ext>
            </a:extLst>
          </p:cNvPr>
          <p:cNvPicPr>
            <a:picLocks noChangeAspect="1"/>
          </p:cNvPicPr>
          <p:nvPr/>
        </p:nvPicPr>
        <p:blipFill>
          <a:blip r:embed="rId4"/>
          <a:stretch>
            <a:fillRect/>
          </a:stretch>
        </p:blipFill>
        <p:spPr>
          <a:xfrm>
            <a:off x="6320766" y="1668006"/>
            <a:ext cx="5703519" cy="3828885"/>
          </a:xfrm>
          <a:prstGeom prst="rect">
            <a:avLst/>
          </a:prstGeom>
        </p:spPr>
      </p:pic>
    </p:spTree>
    <p:extLst>
      <p:ext uri="{BB962C8B-B14F-4D97-AF65-F5344CB8AC3E}">
        <p14:creationId xmlns:p14="http://schemas.microsoft.com/office/powerpoint/2010/main" val="407261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84775"/>
          </a:xfrm>
          <a:prstGeom prst="rect">
            <a:avLst/>
          </a:prstGeom>
          <a:noFill/>
        </p:spPr>
        <p:txBody>
          <a:bodyPr wrap="square" rtlCol="0">
            <a:spAutoFit/>
          </a:bodyPr>
          <a:lstStyle/>
          <a:p>
            <a:r>
              <a:rPr lang="fi-FI" sz="3200" dirty="0">
                <a:solidFill>
                  <a:srgbClr val="0070C0"/>
                </a:solidFill>
              </a:rPr>
              <a:t>TUKI- JA LIIKUNTAELIMISTÖN KEHITYS: HERMOSTO</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7932451"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2400" dirty="0"/>
              <a:t>Hermosto saavuttaa lopullisesta koostaan yli 90 % jo seitsemään ikävuoteen mennessä</a:t>
            </a:r>
          </a:p>
          <a:p>
            <a:pPr>
              <a:buFont typeface="Wingdings" panose="05000000000000000000" pitchFamily="2" charset="2"/>
              <a:buChar char="§"/>
            </a:pPr>
            <a:r>
              <a:rPr lang="fi-FI" sz="2400" dirty="0"/>
              <a:t>Tyttöjen aivojen koko saavuttaa huippunsa noin 11–12-vuotiaana ja poikien 14–15-vuotiaana.</a:t>
            </a:r>
          </a:p>
          <a:p>
            <a:pPr>
              <a:buFont typeface="Wingdings" panose="05000000000000000000" pitchFamily="2" charset="2"/>
              <a:buChar char="§"/>
            </a:pPr>
            <a:r>
              <a:rPr lang="fi-FI" sz="2400" dirty="0"/>
              <a:t>Hermoston eri osat ja toiminnot kehittyvät eri aikaan </a:t>
            </a:r>
          </a:p>
          <a:p>
            <a:pPr>
              <a:buFont typeface="Wingdings" panose="05000000000000000000" pitchFamily="2" charset="2"/>
              <a:buChar char="§"/>
            </a:pPr>
            <a:r>
              <a:rPr lang="fi-FI" sz="2400" dirty="0"/>
              <a:t>Liikkeen kontrollointiin liittyvien </a:t>
            </a:r>
            <a:r>
              <a:rPr lang="fi-FI" sz="2400" dirty="0" err="1"/>
              <a:t>aivoalueiden</a:t>
            </a:r>
            <a:r>
              <a:rPr lang="fi-FI" sz="2400" dirty="0"/>
              <a:t> harmaan aineen tilavuus saavuttaa tytöillä huippunsa 7–8 vuoden iässä ja pojilla 10 vuoden iässä. </a:t>
            </a:r>
          </a:p>
          <a:p>
            <a:pPr>
              <a:buFont typeface="Wingdings" panose="05000000000000000000" pitchFamily="2" charset="2"/>
              <a:buChar char="§"/>
            </a:pPr>
            <a:r>
              <a:rPr lang="fi-FI" sz="2400" dirty="0"/>
              <a:t>Motorisiin ja sensorisiin toimintoihin liittyvät </a:t>
            </a:r>
            <a:r>
              <a:rPr lang="fi-FI" sz="2400" dirty="0" err="1"/>
              <a:t>aivoalueet</a:t>
            </a:r>
            <a:r>
              <a:rPr lang="fi-FI" sz="2400" dirty="0"/>
              <a:t> kypsyvät ennen monimutkaisempiin aivotoimintoihin liittyviä alueita. </a:t>
            </a:r>
          </a:p>
        </p:txBody>
      </p:sp>
    </p:spTree>
    <p:extLst>
      <p:ext uri="{BB962C8B-B14F-4D97-AF65-F5344CB8AC3E}">
        <p14:creationId xmlns:p14="http://schemas.microsoft.com/office/powerpoint/2010/main" val="14766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2" y="410638"/>
            <a:ext cx="10681120" cy="523220"/>
          </a:xfrm>
          <a:prstGeom prst="rect">
            <a:avLst/>
          </a:prstGeom>
          <a:noFill/>
        </p:spPr>
        <p:txBody>
          <a:bodyPr wrap="square" rtlCol="0">
            <a:spAutoFit/>
          </a:bodyPr>
          <a:lstStyle/>
          <a:p>
            <a:r>
              <a:rPr lang="fi-FI" sz="2800" dirty="0">
                <a:solidFill>
                  <a:srgbClr val="0070C0"/>
                </a:solidFill>
              </a:rPr>
              <a:t>TUKI- JA LIIKUNTAELIMISTÖN KEHITYS: LIHAS-JÄNNE JÄRJESTELMÄ</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90958" y="1130805"/>
            <a:ext cx="5687892" cy="4596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sz="1800" dirty="0"/>
              <a:t>Lihassolujen määrä kasvaa sikiövaiheessa, sekä mahdollisesti myös vähemmissä määrin syntymän jälkeen. </a:t>
            </a:r>
          </a:p>
          <a:p>
            <a:pPr>
              <a:buFont typeface="Wingdings" panose="05000000000000000000" pitchFamily="2" charset="2"/>
              <a:buChar char="§"/>
            </a:pPr>
            <a:r>
              <a:rPr lang="fi-FI" sz="1800" dirty="0"/>
              <a:t>Lihaskudoksen määrän lisääntyminen syntymän jälkeen johtuu pääasiassa olemassa olevien lihassolujen kasvusta, joka jatkuu suoraviivaisena murrosikään asti molemmilla sukupuolilla</a:t>
            </a:r>
          </a:p>
          <a:p>
            <a:pPr>
              <a:buFont typeface="Wingdings" panose="05000000000000000000" pitchFamily="2" charset="2"/>
              <a:buChar char="§"/>
            </a:pPr>
            <a:r>
              <a:rPr lang="fi-FI" sz="1800" dirty="0"/>
              <a:t>Murrosiässä pojilla havaitaan selkeä lihasmassan lisääntyminen, kun taas tytöillä murrosiässä kasvu jatkuu suoraviivaisena seuraten esimurrosiän lihasmassan kasvua</a:t>
            </a:r>
          </a:p>
          <a:p>
            <a:pPr>
              <a:buFont typeface="Wingdings" panose="05000000000000000000" pitchFamily="2" charset="2"/>
              <a:buChar char="§"/>
            </a:pPr>
            <a:r>
              <a:rPr lang="fi-FI" sz="1800" dirty="0"/>
              <a:t>Tyttöjen ja poikien väliset erot selittyvät suurimmaksi osaksi lihaksen poikki-pinta-alan koolla</a:t>
            </a:r>
          </a:p>
          <a:p>
            <a:pPr>
              <a:buFont typeface="Wingdings" panose="05000000000000000000" pitchFamily="2" charset="2"/>
              <a:buChar char="§"/>
            </a:pPr>
            <a:r>
              <a:rPr lang="fi-FI" sz="1800" dirty="0"/>
              <a:t>Jänteen jäykkyyden kypsymine tapahtuu 15-ikävuoteen mennessä</a:t>
            </a:r>
          </a:p>
        </p:txBody>
      </p:sp>
      <p:pic>
        <p:nvPicPr>
          <p:cNvPr id="2" name="Picture 1">
            <a:extLst>
              <a:ext uri="{FF2B5EF4-FFF2-40B4-BE49-F238E27FC236}">
                <a16:creationId xmlns:a16="http://schemas.microsoft.com/office/drawing/2014/main" id="{E4118E05-8839-458C-885B-B02092009799}"/>
              </a:ext>
            </a:extLst>
          </p:cNvPr>
          <p:cNvPicPr>
            <a:picLocks noChangeAspect="1"/>
          </p:cNvPicPr>
          <p:nvPr/>
        </p:nvPicPr>
        <p:blipFill>
          <a:blip r:embed="rId5"/>
          <a:stretch>
            <a:fillRect/>
          </a:stretch>
        </p:blipFill>
        <p:spPr>
          <a:xfrm>
            <a:off x="6504108" y="1655480"/>
            <a:ext cx="5687892" cy="3818394"/>
          </a:xfrm>
          <a:prstGeom prst="rect">
            <a:avLst/>
          </a:prstGeom>
        </p:spPr>
      </p:pic>
    </p:spTree>
    <p:extLst>
      <p:ext uri="{BB962C8B-B14F-4D97-AF65-F5344CB8AC3E}">
        <p14:creationId xmlns:p14="http://schemas.microsoft.com/office/powerpoint/2010/main" val="245237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5c641bf-2ade-4333-a250-1971027215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DE763B987C04E82695DB092BF0968" ma:contentTypeVersion="17" ma:contentTypeDescription="Create a new document." ma:contentTypeScope="" ma:versionID="a7026a0a2ffbadde10859c7fc8ada97b">
  <xsd:schema xmlns:xsd="http://www.w3.org/2001/XMLSchema" xmlns:xs="http://www.w3.org/2001/XMLSchema" xmlns:p="http://schemas.microsoft.com/office/2006/metadata/properties" xmlns:ns3="b5c641bf-2ade-4333-a250-197102721543" xmlns:ns4="fda465a4-4358-4b47-9756-dc296ab0ee78" targetNamespace="http://schemas.microsoft.com/office/2006/metadata/properties" ma:root="true" ma:fieldsID="9b68e45d5f65d0a3efda08adc47c2711" ns3:_="" ns4:_="">
    <xsd:import namespace="b5c641bf-2ade-4333-a250-197102721543"/>
    <xsd:import namespace="fda465a4-4358-4b47-9756-dc296ab0ee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641bf-2ade-4333-a250-1971027215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a465a4-4358-4b47-9756-dc296ab0ee7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0754E3-9B2F-41BA-8A60-3B57E124163C}">
  <ds:schemaRefs>
    <ds:schemaRef ds:uri="fda465a4-4358-4b47-9756-dc296ab0ee78"/>
    <ds:schemaRef ds:uri="http://schemas.openxmlformats.org/package/2006/metadata/core-properties"/>
    <ds:schemaRef ds:uri="http://purl.org/dc/elements/1.1/"/>
    <ds:schemaRef ds:uri="http://purl.org/dc/dcmitype/"/>
    <ds:schemaRef ds:uri="http://purl.org/dc/terms/"/>
    <ds:schemaRef ds:uri="http://schemas.microsoft.com/office/2006/metadata/properties"/>
    <ds:schemaRef ds:uri="http://schemas.microsoft.com/office/2006/documentManagement/types"/>
    <ds:schemaRef ds:uri="b5c641bf-2ade-4333-a250-197102721543"/>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3E5AD26-F56F-4547-840F-57CFDA910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641bf-2ade-4333-a250-197102721543"/>
    <ds:schemaRef ds:uri="fda465a4-4358-4b47-9756-dc296ab0e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7892F4-F0AE-4988-AE5F-50F8FD31BF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14901</TotalTime>
  <Words>3214</Words>
  <Application>Microsoft Office PowerPoint</Application>
  <PresentationFormat>Widescreen</PresentationFormat>
  <Paragraphs>252</Paragraphs>
  <Slides>28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Kenyan Coffee Rg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Creature AD</dc:creator>
  <cp:lastModifiedBy>Kantosalo Kimmo</cp:lastModifiedBy>
  <cp:revision>82</cp:revision>
  <dcterms:created xsi:type="dcterms:W3CDTF">2024-01-09T21:57:58Z</dcterms:created>
  <dcterms:modified xsi:type="dcterms:W3CDTF">2024-07-28T10:35:07Z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0x010100026DE763B987C04E82695DB092BF0968</vt:lpwstr>
  </property>
</Properties>
</file>