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8" r:id="rId5"/>
    <p:sldId id="291" r:id="rId6"/>
    <p:sldId id="292" r:id="rId7"/>
    <p:sldId id="301" r:id="rId8"/>
    <p:sldId id="302" r:id="rId9"/>
    <p:sldId id="303" r:id="rId10"/>
    <p:sldId id="304" r:id="rId11"/>
    <p:sldId id="306" r:id="rId12"/>
    <p:sldId id="307" r:id="rId13"/>
    <p:sldId id="308" r:id="rId14"/>
    <p:sldId id="309" r:id="rId15"/>
    <p:sldId id="311" r:id="rId16"/>
    <p:sldId id="312" r:id="rId17"/>
    <p:sldId id="313" r:id="rId18"/>
    <p:sldId id="314" r:id="rId19"/>
    <p:sldId id="316" r:id="rId20"/>
    <p:sldId id="318" r:id="rId21"/>
    <p:sldId id="319" r:id="rId22"/>
    <p:sldId id="260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5080" autoAdjust="0"/>
  </p:normalViewPr>
  <p:slideViewPr>
    <p:cSldViewPr snapToGrid="0">
      <p:cViewPr varScale="1">
        <p:scale>
          <a:sx n="92" d="100"/>
          <a:sy n="92" d="100"/>
        </p:scale>
        <p:origin x="12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tosalo Kimmo" userId="f85c920b-67ca-4520-a984-84066ec6d286" providerId="ADAL" clId="{50E890F8-94B5-4E5A-8A38-46F4EBC1D04D}"/>
    <pc:docChg chg="modSld">
      <pc:chgData name="Kantosalo Kimmo" userId="f85c920b-67ca-4520-a984-84066ec6d286" providerId="ADAL" clId="{50E890F8-94B5-4E5A-8A38-46F4EBC1D04D}" dt="2024-06-19T10:34:48.986" v="17" actId="14100"/>
      <pc:docMkLst>
        <pc:docMk/>
      </pc:docMkLst>
      <pc:sldChg chg="modSp">
        <pc:chgData name="Kantosalo Kimmo" userId="f85c920b-67ca-4520-a984-84066ec6d286" providerId="ADAL" clId="{50E890F8-94B5-4E5A-8A38-46F4EBC1D04D}" dt="2024-06-19T10:34:48.986" v="17" actId="14100"/>
        <pc:sldMkLst>
          <pc:docMk/>
          <pc:sldMk cId="392528056" sldId="301"/>
        </pc:sldMkLst>
        <pc:spChg chg="mod">
          <ac:chgData name="Kantosalo Kimmo" userId="f85c920b-67ca-4520-a984-84066ec6d286" providerId="ADAL" clId="{50E890F8-94B5-4E5A-8A38-46F4EBC1D04D}" dt="2024-06-19T10:34:48.986" v="17" actId="14100"/>
          <ac:spMkLst>
            <pc:docMk/>
            <pc:sldMk cId="392528056" sldId="301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50E890F8-94B5-4E5A-8A38-46F4EBC1D04D}" dt="2024-06-18T07:22:43.894" v="0" actId="6549"/>
        <pc:sldMkLst>
          <pc:docMk/>
          <pc:sldMk cId="1685280267" sldId="303"/>
        </pc:sldMkLst>
        <pc:spChg chg="mod">
          <ac:chgData name="Kantosalo Kimmo" userId="f85c920b-67ca-4520-a984-84066ec6d286" providerId="ADAL" clId="{50E890F8-94B5-4E5A-8A38-46F4EBC1D04D}" dt="2024-06-18T07:22:43.894" v="0" actId="6549"/>
          <ac:spMkLst>
            <pc:docMk/>
            <pc:sldMk cId="1685280267" sldId="303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50E890F8-94B5-4E5A-8A38-46F4EBC1D04D}" dt="2024-06-18T07:24:09.697" v="5" actId="14100"/>
        <pc:sldMkLst>
          <pc:docMk/>
          <pc:sldMk cId="2840708950" sldId="306"/>
        </pc:sldMkLst>
        <pc:spChg chg="mod">
          <ac:chgData name="Kantosalo Kimmo" userId="f85c920b-67ca-4520-a984-84066ec6d286" providerId="ADAL" clId="{50E890F8-94B5-4E5A-8A38-46F4EBC1D04D}" dt="2024-06-18T07:24:09.697" v="5" actId="14100"/>
          <ac:spMkLst>
            <pc:docMk/>
            <pc:sldMk cId="2840708950" sldId="306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50E890F8-94B5-4E5A-8A38-46F4EBC1D04D}" dt="2024-06-18T07:25:03.564" v="14" actId="255"/>
        <pc:sldMkLst>
          <pc:docMk/>
          <pc:sldMk cId="2780980986" sldId="307"/>
        </pc:sldMkLst>
        <pc:spChg chg="mod">
          <ac:chgData name="Kantosalo Kimmo" userId="f85c920b-67ca-4520-a984-84066ec6d286" providerId="ADAL" clId="{50E890F8-94B5-4E5A-8A38-46F4EBC1D04D}" dt="2024-06-18T07:24:19.600" v="6" actId="1076"/>
          <ac:spMkLst>
            <pc:docMk/>
            <pc:sldMk cId="2780980986" sldId="307"/>
            <ac:spMk id="3" creationId="{DF90880B-3D39-49AC-99CE-6EC90ED71DE6}"/>
          </ac:spMkLst>
        </pc:spChg>
        <pc:spChg chg="mod">
          <ac:chgData name="Kantosalo Kimmo" userId="f85c920b-67ca-4520-a984-84066ec6d286" providerId="ADAL" clId="{50E890F8-94B5-4E5A-8A38-46F4EBC1D04D}" dt="2024-06-18T07:25:03.564" v="14" actId="255"/>
          <ac:spMkLst>
            <pc:docMk/>
            <pc:sldMk cId="2780980986" sldId="307"/>
            <ac:spMk id="4" creationId="{732986F7-164B-4D6A-BB9E-14B4226600BD}"/>
          </ac:spMkLst>
        </pc:spChg>
        <pc:spChg chg="mod">
          <ac:chgData name="Kantosalo Kimmo" userId="f85c920b-67ca-4520-a984-84066ec6d286" providerId="ADAL" clId="{50E890F8-94B5-4E5A-8A38-46F4EBC1D04D}" dt="2024-06-18T07:24:53.818" v="13" actId="14100"/>
          <ac:spMkLst>
            <pc:docMk/>
            <pc:sldMk cId="2780980986" sldId="307"/>
            <ac:spMk id="6" creationId="{238821DF-02F2-4E8D-8D8B-502BE13A536A}"/>
          </ac:spMkLst>
        </pc:spChg>
        <pc:picChg chg="mod">
          <ac:chgData name="Kantosalo Kimmo" userId="f85c920b-67ca-4520-a984-84066ec6d286" providerId="ADAL" clId="{50E890F8-94B5-4E5A-8A38-46F4EBC1D04D}" dt="2024-06-18T07:24:51.036" v="12" actId="1076"/>
          <ac:picMkLst>
            <pc:docMk/>
            <pc:sldMk cId="2780980986" sldId="307"/>
            <ac:picMk id="9" creationId="{0DA54661-2328-4269-B29A-0DFA402F226C}"/>
          </ac:picMkLst>
        </pc:picChg>
      </pc:sldChg>
      <pc:sldChg chg="modSp">
        <pc:chgData name="Kantosalo Kimmo" userId="f85c920b-67ca-4520-a984-84066ec6d286" providerId="ADAL" clId="{50E890F8-94B5-4E5A-8A38-46F4EBC1D04D}" dt="2024-06-18T07:27:03.589" v="15" actId="14100"/>
        <pc:sldMkLst>
          <pc:docMk/>
          <pc:sldMk cId="2095432335" sldId="312"/>
        </pc:sldMkLst>
        <pc:spChg chg="mod">
          <ac:chgData name="Kantosalo Kimmo" userId="f85c920b-67ca-4520-a984-84066ec6d286" providerId="ADAL" clId="{50E890F8-94B5-4E5A-8A38-46F4EBC1D04D}" dt="2024-06-18T07:27:03.589" v="15" actId="14100"/>
          <ac:spMkLst>
            <pc:docMk/>
            <pc:sldMk cId="2095432335" sldId="312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50E890F8-94B5-4E5A-8A38-46F4EBC1D04D}" dt="2024-06-18T07:28:01.833" v="16" actId="6549"/>
        <pc:sldMkLst>
          <pc:docMk/>
          <pc:sldMk cId="1904513571" sldId="319"/>
        </pc:sldMkLst>
        <pc:spChg chg="mod">
          <ac:chgData name="Kantosalo Kimmo" userId="f85c920b-67ca-4520-a984-84066ec6d286" providerId="ADAL" clId="{50E890F8-94B5-4E5A-8A38-46F4EBC1D04D}" dt="2024-06-18T07:28:01.833" v="16" actId="6549"/>
          <ac:spMkLst>
            <pc:docMk/>
            <pc:sldMk cId="1904513571" sldId="319"/>
            <ac:spMk id="6" creationId="{238821DF-02F2-4E8D-8D8B-502BE13A536A}"/>
          </ac:spMkLst>
        </pc:spChg>
      </pc:sldChg>
    </pc:docChg>
  </pc:docChgLst>
  <pc:docChgLst>
    <pc:chgData name="Kantosalo Kimmo" userId="f85c920b-67ca-4520-a984-84066ec6d286" providerId="ADAL" clId="{3A5D4396-97E6-4256-81E8-7ACBD3EDED31}"/>
    <pc:docChg chg="undo custSel addSld delSld modSld sldOrd">
      <pc:chgData name="Kantosalo Kimmo" userId="f85c920b-67ca-4520-a984-84066ec6d286" providerId="ADAL" clId="{3A5D4396-97E6-4256-81E8-7ACBD3EDED31}" dt="2024-05-05T08:07:26.812" v="2031" actId="1076"/>
      <pc:docMkLst>
        <pc:docMk/>
      </pc:docMkLst>
      <pc:sldChg chg="modSp modAnim">
        <pc:chgData name="Kantosalo Kimmo" userId="f85c920b-67ca-4520-a984-84066ec6d286" providerId="ADAL" clId="{3A5D4396-97E6-4256-81E8-7ACBD3EDED31}" dt="2024-05-03T11:35:16.035" v="1022" actId="14100"/>
        <pc:sldMkLst>
          <pc:docMk/>
          <pc:sldMk cId="847182877" sldId="258"/>
        </pc:sldMkLst>
        <pc:spChg chg="mod">
          <ac:chgData name="Kantosalo Kimmo" userId="f85c920b-67ca-4520-a984-84066ec6d286" providerId="ADAL" clId="{3A5D4396-97E6-4256-81E8-7ACBD3EDED31}" dt="2024-05-03T11:35:16.035" v="1022" actId="14100"/>
          <ac:spMkLst>
            <pc:docMk/>
            <pc:sldMk cId="847182877" sldId="258"/>
            <ac:spMk id="9" creationId="{E566E91B-69F9-C52E-CA99-6C0C3BD93CAC}"/>
          </ac:spMkLst>
        </pc:spChg>
      </pc:sldChg>
      <pc:sldChg chg="addSp delSp modSp">
        <pc:chgData name="Kantosalo Kimmo" userId="f85c920b-67ca-4520-a984-84066ec6d286" providerId="ADAL" clId="{3A5D4396-97E6-4256-81E8-7ACBD3EDED31}" dt="2024-05-05T07:48:05.143" v="2019"/>
        <pc:sldMkLst>
          <pc:docMk/>
          <pc:sldMk cId="2331300862" sldId="260"/>
        </pc:sldMkLst>
        <pc:spChg chg="mod">
          <ac:chgData name="Kantosalo Kimmo" userId="f85c920b-67ca-4520-a984-84066ec6d286" providerId="ADAL" clId="{3A5D4396-97E6-4256-81E8-7ACBD3EDED31}" dt="2024-05-05T07:47:38.677" v="2018"/>
          <ac:spMkLst>
            <pc:docMk/>
            <pc:sldMk cId="2331300862" sldId="260"/>
            <ac:spMk id="7" creationId="{008FF9E3-B5D6-42B3-93F1-CAD1DCAB038D}"/>
          </ac:spMkLst>
        </pc:spChg>
        <pc:picChg chg="mod">
          <ac:chgData name="Kantosalo Kimmo" userId="f85c920b-67ca-4520-a984-84066ec6d286" providerId="ADAL" clId="{3A5D4396-97E6-4256-81E8-7ACBD3EDED31}" dt="2024-05-03T11:39:12.921" v="1028" actId="1076"/>
          <ac:picMkLst>
            <pc:docMk/>
            <pc:sldMk cId="2331300862" sldId="260"/>
            <ac:picMk id="9" creationId="{B598EB31-1A8A-4F85-D300-75387B5F4F26}"/>
          </ac:picMkLst>
        </pc:picChg>
        <pc:picChg chg="del">
          <ac:chgData name="Kantosalo Kimmo" userId="f85c920b-67ca-4520-a984-84066ec6d286" providerId="ADAL" clId="{3A5D4396-97E6-4256-81E8-7ACBD3EDED31}" dt="2024-05-03T11:38:57.131" v="1024" actId="478"/>
          <ac:picMkLst>
            <pc:docMk/>
            <pc:sldMk cId="2331300862" sldId="260"/>
            <ac:picMk id="13" creationId="{3464268A-0605-4DA4-AF6E-85575F628BA5}"/>
          </ac:picMkLst>
        </pc:picChg>
        <pc:picChg chg="add mod">
          <ac:chgData name="Kantosalo Kimmo" userId="f85c920b-67ca-4520-a984-84066ec6d286" providerId="ADAL" clId="{3A5D4396-97E6-4256-81E8-7ACBD3EDED31}" dt="2024-05-05T07:48:05.143" v="2019"/>
          <ac:picMkLst>
            <pc:docMk/>
            <pc:sldMk cId="2331300862" sldId="260"/>
            <ac:picMk id="15" creationId="{DAF04C55-8D13-4D9C-B605-B495A381348B}"/>
          </ac:picMkLst>
        </pc:picChg>
      </pc:sldChg>
      <pc:sldChg chg="addSp delSp modSp">
        <pc:chgData name="Kantosalo Kimmo" userId="f85c920b-67ca-4520-a984-84066ec6d286" providerId="ADAL" clId="{3A5D4396-97E6-4256-81E8-7ACBD3EDED31}" dt="2024-05-05T08:07:26.812" v="2031" actId="1076"/>
        <pc:sldMkLst>
          <pc:docMk/>
          <pc:sldMk cId="2743237583" sldId="291"/>
        </pc:sldMkLst>
        <pc:spChg chg="del mod">
          <ac:chgData name="Kantosalo Kimmo" userId="f85c920b-67ca-4520-a984-84066ec6d286" providerId="ADAL" clId="{3A5D4396-97E6-4256-81E8-7ACBD3EDED31}" dt="2024-05-03T06:36:03.200" v="119" actId="478"/>
          <ac:spMkLst>
            <pc:docMk/>
            <pc:sldMk cId="2743237583" sldId="291"/>
            <ac:spMk id="3" creationId="{7A895FE9-E7EE-45D1-B6A2-D49B87C124C8}"/>
          </ac:spMkLst>
        </pc:spChg>
        <pc:spChg chg="mod">
          <ac:chgData name="Kantosalo Kimmo" userId="f85c920b-67ca-4520-a984-84066ec6d286" providerId="ADAL" clId="{3A5D4396-97E6-4256-81E8-7ACBD3EDED31}" dt="2024-05-05T08:07:26.812" v="2031" actId="1076"/>
          <ac:spMkLst>
            <pc:docMk/>
            <pc:sldMk cId="2743237583" sldId="291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5T07:49:38.578" v="2020" actId="14100"/>
          <ac:spMkLst>
            <pc:docMk/>
            <pc:sldMk cId="2743237583" sldId="291"/>
            <ac:spMk id="6" creationId="{238821DF-02F2-4E8D-8D8B-502BE13A536A}"/>
          </ac:spMkLst>
        </pc:spChg>
        <pc:picChg chg="add del mod">
          <ac:chgData name="Kantosalo Kimmo" userId="f85c920b-67ca-4520-a984-84066ec6d286" providerId="ADAL" clId="{3A5D4396-97E6-4256-81E8-7ACBD3EDED31}" dt="2024-05-05T08:07:09.555" v="2025" actId="478"/>
          <ac:picMkLst>
            <pc:docMk/>
            <pc:sldMk cId="2743237583" sldId="291"/>
            <ac:picMk id="2" creationId="{202F1D54-94FE-446B-8869-D4D4CD90C54D}"/>
          </ac:picMkLst>
        </pc:picChg>
        <pc:picChg chg="add mod">
          <ac:chgData name="Kantosalo Kimmo" userId="f85c920b-67ca-4520-a984-84066ec6d286" providerId="ADAL" clId="{3A5D4396-97E6-4256-81E8-7ACBD3EDED31}" dt="2024-05-05T08:07:25.417" v="2029" actId="1440"/>
          <ac:picMkLst>
            <pc:docMk/>
            <pc:sldMk cId="2743237583" sldId="291"/>
            <ac:picMk id="8" creationId="{FA35E6AD-DFCC-4502-A2B8-551AAC301E81}"/>
          </ac:picMkLst>
        </pc:picChg>
      </pc:sldChg>
      <pc:sldChg chg="addSp modSp">
        <pc:chgData name="Kantosalo Kimmo" userId="f85c920b-67ca-4520-a984-84066ec6d286" providerId="ADAL" clId="{3A5D4396-97E6-4256-81E8-7ACBD3EDED31}" dt="2024-05-03T06:40:22.433" v="156" actId="1076"/>
        <pc:sldMkLst>
          <pc:docMk/>
          <pc:sldMk cId="3108384885" sldId="292"/>
        </pc:sldMkLst>
        <pc:spChg chg="mod">
          <ac:chgData name="Kantosalo Kimmo" userId="f85c920b-67ca-4520-a984-84066ec6d286" providerId="ADAL" clId="{3A5D4396-97E6-4256-81E8-7ACBD3EDED31}" dt="2024-05-03T06:40:22.433" v="156" actId="1076"/>
          <ac:spMkLst>
            <pc:docMk/>
            <pc:sldMk cId="3108384885" sldId="292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3T06:38:08.304" v="143" actId="14100"/>
          <ac:spMkLst>
            <pc:docMk/>
            <pc:sldMk cId="3108384885" sldId="292"/>
            <ac:spMk id="6" creationId="{238821DF-02F2-4E8D-8D8B-502BE13A536A}"/>
          </ac:spMkLst>
        </pc:spChg>
        <pc:spChg chg="add mod">
          <ac:chgData name="Kantosalo Kimmo" userId="f85c920b-67ca-4520-a984-84066ec6d286" providerId="ADAL" clId="{3A5D4396-97E6-4256-81E8-7ACBD3EDED31}" dt="2024-05-03T06:40:12.482" v="155" actId="20577"/>
          <ac:spMkLst>
            <pc:docMk/>
            <pc:sldMk cId="3108384885" sldId="292"/>
            <ac:spMk id="7" creationId="{40B603E0-E74E-4EE4-B3BD-0D7C997EF3FB}"/>
          </ac:spMkLst>
        </pc:spChg>
        <pc:picChg chg="add mod">
          <ac:chgData name="Kantosalo Kimmo" userId="f85c920b-67ca-4520-a984-84066ec6d286" providerId="ADAL" clId="{3A5D4396-97E6-4256-81E8-7ACBD3EDED31}" dt="2024-05-03T06:38:53.320" v="148" actId="1076"/>
          <ac:picMkLst>
            <pc:docMk/>
            <pc:sldMk cId="3108384885" sldId="292"/>
            <ac:picMk id="2" creationId="{018F3FDE-F8C1-4248-81CA-DB92702538E1}"/>
          </ac:picMkLst>
        </pc:picChg>
      </pc:sldChg>
      <pc:sldChg chg="delSp modSp add">
        <pc:chgData name="Kantosalo Kimmo" userId="f85c920b-67ca-4520-a984-84066ec6d286" providerId="ADAL" clId="{3A5D4396-97E6-4256-81E8-7ACBD3EDED31}" dt="2024-05-05T06:58:54.831" v="1910" actId="20577"/>
        <pc:sldMkLst>
          <pc:docMk/>
          <pc:sldMk cId="392528056" sldId="301"/>
        </pc:sldMkLst>
        <pc:spChg chg="mod">
          <ac:chgData name="Kantosalo Kimmo" userId="f85c920b-67ca-4520-a984-84066ec6d286" providerId="ADAL" clId="{3A5D4396-97E6-4256-81E8-7ACBD3EDED31}" dt="2024-05-03T06:42:09.578" v="167" actId="255"/>
          <ac:spMkLst>
            <pc:docMk/>
            <pc:sldMk cId="392528056" sldId="301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5T06:58:54.831" v="1910" actId="20577"/>
          <ac:spMkLst>
            <pc:docMk/>
            <pc:sldMk cId="392528056" sldId="301"/>
            <ac:spMk id="6" creationId="{238821DF-02F2-4E8D-8D8B-502BE13A536A}"/>
          </ac:spMkLst>
        </pc:spChg>
        <pc:spChg chg="del">
          <ac:chgData name="Kantosalo Kimmo" userId="f85c920b-67ca-4520-a984-84066ec6d286" providerId="ADAL" clId="{3A5D4396-97E6-4256-81E8-7ACBD3EDED31}" dt="2024-05-03T06:42:14.090" v="169" actId="478"/>
          <ac:spMkLst>
            <pc:docMk/>
            <pc:sldMk cId="392528056" sldId="301"/>
            <ac:spMk id="7" creationId="{40B603E0-E74E-4EE4-B3BD-0D7C997EF3FB}"/>
          </ac:spMkLst>
        </pc:spChg>
        <pc:picChg chg="del">
          <ac:chgData name="Kantosalo Kimmo" userId="f85c920b-67ca-4520-a984-84066ec6d286" providerId="ADAL" clId="{3A5D4396-97E6-4256-81E8-7ACBD3EDED31}" dt="2024-05-03T06:42:11.999" v="168" actId="478"/>
          <ac:picMkLst>
            <pc:docMk/>
            <pc:sldMk cId="392528056" sldId="301"/>
            <ac:picMk id="2" creationId="{018F3FDE-F8C1-4248-81CA-DB92702538E1}"/>
          </ac:picMkLst>
        </pc:picChg>
      </pc:sldChg>
      <pc:sldChg chg="addSp modSp add">
        <pc:chgData name="Kantosalo Kimmo" userId="f85c920b-67ca-4520-a984-84066ec6d286" providerId="ADAL" clId="{3A5D4396-97E6-4256-81E8-7ACBD3EDED31}" dt="2024-05-03T06:51:45.381" v="326" actId="6549"/>
        <pc:sldMkLst>
          <pc:docMk/>
          <pc:sldMk cId="605773465" sldId="302"/>
        </pc:sldMkLst>
        <pc:spChg chg="add mod">
          <ac:chgData name="Kantosalo Kimmo" userId="f85c920b-67ca-4520-a984-84066ec6d286" providerId="ADAL" clId="{3A5D4396-97E6-4256-81E8-7ACBD3EDED31}" dt="2024-05-03T06:51:45.381" v="326" actId="6549"/>
          <ac:spMkLst>
            <pc:docMk/>
            <pc:sldMk cId="605773465" sldId="302"/>
            <ac:spMk id="2" creationId="{8335E1B2-985A-4817-9ED9-4B5977E5FD91}"/>
          </ac:spMkLst>
        </pc:spChg>
        <pc:spChg chg="mod">
          <ac:chgData name="Kantosalo Kimmo" userId="f85c920b-67ca-4520-a984-84066ec6d286" providerId="ADAL" clId="{3A5D4396-97E6-4256-81E8-7ACBD3EDED31}" dt="2024-05-03T06:48:26.627" v="285"/>
          <ac:spMkLst>
            <pc:docMk/>
            <pc:sldMk cId="605773465" sldId="302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3T06:51:08.007" v="317" actId="255"/>
          <ac:spMkLst>
            <pc:docMk/>
            <pc:sldMk cId="605773465" sldId="302"/>
            <ac:spMk id="6" creationId="{238821DF-02F2-4E8D-8D8B-502BE13A536A}"/>
          </ac:spMkLst>
        </pc:spChg>
      </pc:sldChg>
      <pc:sldChg chg="addSp delSp modSp add">
        <pc:chgData name="Kantosalo Kimmo" userId="f85c920b-67ca-4520-a984-84066ec6d286" providerId="ADAL" clId="{3A5D4396-97E6-4256-81E8-7ACBD3EDED31}" dt="2024-05-03T07:04:19.413" v="583" actId="1076"/>
        <pc:sldMkLst>
          <pc:docMk/>
          <pc:sldMk cId="1685280267" sldId="303"/>
        </pc:sldMkLst>
        <pc:spChg chg="del">
          <ac:chgData name="Kantosalo Kimmo" userId="f85c920b-67ca-4520-a984-84066ec6d286" providerId="ADAL" clId="{3A5D4396-97E6-4256-81E8-7ACBD3EDED31}" dt="2024-05-03T06:57:28.869" v="567" actId="478"/>
          <ac:spMkLst>
            <pc:docMk/>
            <pc:sldMk cId="1685280267" sldId="303"/>
            <ac:spMk id="2" creationId="{8335E1B2-985A-4817-9ED9-4B5977E5FD91}"/>
          </ac:spMkLst>
        </pc:spChg>
        <pc:spChg chg="mod">
          <ac:chgData name="Kantosalo Kimmo" userId="f85c920b-67ca-4520-a984-84066ec6d286" providerId="ADAL" clId="{3A5D4396-97E6-4256-81E8-7ACBD3EDED31}" dt="2024-05-03T06:52:13.678" v="328"/>
          <ac:spMkLst>
            <pc:docMk/>
            <pc:sldMk cId="1685280267" sldId="303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3T07:01:40.843" v="578" actId="113"/>
          <ac:spMkLst>
            <pc:docMk/>
            <pc:sldMk cId="1685280267" sldId="303"/>
            <ac:spMk id="6" creationId="{238821DF-02F2-4E8D-8D8B-502BE13A536A}"/>
          </ac:spMkLst>
        </pc:spChg>
        <pc:picChg chg="add del mod">
          <ac:chgData name="Kantosalo Kimmo" userId="f85c920b-67ca-4520-a984-84066ec6d286" providerId="ADAL" clId="{3A5D4396-97E6-4256-81E8-7ACBD3EDED31}" dt="2024-05-03T07:00:44.926" v="571" actId="478"/>
          <ac:picMkLst>
            <pc:docMk/>
            <pc:sldMk cId="1685280267" sldId="303"/>
            <ac:picMk id="7" creationId="{59457C9D-F86C-42E7-BB5E-A0A43525EB14}"/>
          </ac:picMkLst>
        </pc:picChg>
        <pc:picChg chg="add mod">
          <ac:chgData name="Kantosalo Kimmo" userId="f85c920b-67ca-4520-a984-84066ec6d286" providerId="ADAL" clId="{3A5D4396-97E6-4256-81E8-7ACBD3EDED31}" dt="2024-05-03T07:04:19.413" v="583" actId="1076"/>
          <ac:picMkLst>
            <pc:docMk/>
            <pc:sldMk cId="1685280267" sldId="303"/>
            <ac:picMk id="9" creationId="{566196D1-66F5-4949-A88B-AE2ED7FCE819}"/>
          </ac:picMkLst>
        </pc:picChg>
      </pc:sldChg>
      <pc:sldChg chg="addSp delSp modSp add modNotesTx">
        <pc:chgData name="Kantosalo Kimmo" userId="f85c920b-67ca-4520-a984-84066ec6d286" providerId="ADAL" clId="{3A5D4396-97E6-4256-81E8-7ACBD3EDED31}" dt="2024-05-03T11:04:32.239" v="742" actId="478"/>
        <pc:sldMkLst>
          <pc:docMk/>
          <pc:sldMk cId="2262526904" sldId="304"/>
        </pc:sldMkLst>
        <pc:spChg chg="add mod">
          <ac:chgData name="Kantosalo Kimmo" userId="f85c920b-67ca-4520-a984-84066ec6d286" providerId="ADAL" clId="{3A5D4396-97E6-4256-81E8-7ACBD3EDED31}" dt="2024-05-03T07:21:35.356" v="673" actId="20577"/>
          <ac:spMkLst>
            <pc:docMk/>
            <pc:sldMk cId="2262526904" sldId="304"/>
            <ac:spMk id="2" creationId="{7CB16627-FE17-48BF-907D-59C5AB9007A3}"/>
          </ac:spMkLst>
        </pc:spChg>
        <pc:spChg chg="mod">
          <ac:chgData name="Kantosalo Kimmo" userId="f85c920b-67ca-4520-a984-84066ec6d286" providerId="ADAL" clId="{3A5D4396-97E6-4256-81E8-7ACBD3EDED31}" dt="2024-05-03T07:05:42.839" v="585"/>
          <ac:spMkLst>
            <pc:docMk/>
            <pc:sldMk cId="2262526904" sldId="304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3T07:21:21.991" v="670" actId="255"/>
          <ac:spMkLst>
            <pc:docMk/>
            <pc:sldMk cId="2262526904" sldId="304"/>
            <ac:spMk id="6" creationId="{238821DF-02F2-4E8D-8D8B-502BE13A536A}"/>
          </ac:spMkLst>
        </pc:spChg>
        <pc:picChg chg="add del mod">
          <ac:chgData name="Kantosalo Kimmo" userId="f85c920b-67ca-4520-a984-84066ec6d286" providerId="ADAL" clId="{3A5D4396-97E6-4256-81E8-7ACBD3EDED31}" dt="2024-05-03T11:04:32.239" v="742" actId="478"/>
          <ac:picMkLst>
            <pc:docMk/>
            <pc:sldMk cId="2262526904" sldId="304"/>
            <ac:picMk id="7" creationId="{EE6D5A2E-0C68-4BBA-99A3-292D846C9BEC}"/>
          </ac:picMkLst>
        </pc:picChg>
        <pc:picChg chg="del">
          <ac:chgData name="Kantosalo Kimmo" userId="f85c920b-67ca-4520-a984-84066ec6d286" providerId="ADAL" clId="{3A5D4396-97E6-4256-81E8-7ACBD3EDED31}" dt="2024-05-03T07:21:47.218" v="674" actId="478"/>
          <ac:picMkLst>
            <pc:docMk/>
            <pc:sldMk cId="2262526904" sldId="304"/>
            <ac:picMk id="9" creationId="{566196D1-66F5-4949-A88B-AE2ED7FCE819}"/>
          </ac:picMkLst>
        </pc:picChg>
      </pc:sldChg>
      <pc:sldChg chg="addSp delSp modSp add modNotesTx">
        <pc:chgData name="Kantosalo Kimmo" userId="f85c920b-67ca-4520-a984-84066ec6d286" providerId="ADAL" clId="{3A5D4396-97E6-4256-81E8-7ACBD3EDED31}" dt="2024-05-03T11:05:03.141" v="748" actId="1076"/>
        <pc:sldMkLst>
          <pc:docMk/>
          <pc:sldMk cId="2840708950" sldId="306"/>
        </pc:sldMkLst>
        <pc:spChg chg="del">
          <ac:chgData name="Kantosalo Kimmo" userId="f85c920b-67ca-4520-a984-84066ec6d286" providerId="ADAL" clId="{3A5D4396-97E6-4256-81E8-7ACBD3EDED31}" dt="2024-05-03T11:03:51.286" v="738" actId="478"/>
          <ac:spMkLst>
            <pc:docMk/>
            <pc:sldMk cId="2840708950" sldId="306"/>
            <ac:spMk id="2" creationId="{7CB16627-FE17-48BF-907D-59C5AB9007A3}"/>
          </ac:spMkLst>
        </pc:spChg>
        <pc:spChg chg="mod">
          <ac:chgData name="Kantosalo Kimmo" userId="f85c920b-67ca-4520-a984-84066ec6d286" providerId="ADAL" clId="{3A5D4396-97E6-4256-81E8-7ACBD3EDED31}" dt="2024-05-03T10:57:42.797" v="684"/>
          <ac:spMkLst>
            <pc:docMk/>
            <pc:sldMk cId="2840708950" sldId="306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3T11:04:13.849" v="740" actId="14100"/>
          <ac:spMkLst>
            <pc:docMk/>
            <pc:sldMk cId="2840708950" sldId="306"/>
            <ac:spMk id="6" creationId="{238821DF-02F2-4E8D-8D8B-502BE13A536A}"/>
          </ac:spMkLst>
        </pc:spChg>
        <pc:picChg chg="del">
          <ac:chgData name="Kantosalo Kimmo" userId="f85c920b-67ca-4520-a984-84066ec6d286" providerId="ADAL" clId="{3A5D4396-97E6-4256-81E8-7ACBD3EDED31}" dt="2024-05-03T11:04:35.568" v="743" actId="478"/>
          <ac:picMkLst>
            <pc:docMk/>
            <pc:sldMk cId="2840708950" sldId="306"/>
            <ac:picMk id="7" creationId="{EE6D5A2E-0C68-4BBA-99A3-292D846C9BEC}"/>
          </ac:picMkLst>
        </pc:picChg>
        <pc:picChg chg="add mod">
          <ac:chgData name="Kantosalo Kimmo" userId="f85c920b-67ca-4520-a984-84066ec6d286" providerId="ADAL" clId="{3A5D4396-97E6-4256-81E8-7ACBD3EDED31}" dt="2024-05-03T11:05:03.141" v="748" actId="1076"/>
          <ac:picMkLst>
            <pc:docMk/>
            <pc:sldMk cId="2840708950" sldId="306"/>
            <ac:picMk id="8" creationId="{BB8CD3A2-845A-4343-B483-47B11C918289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3T11:12:01.374" v="820" actId="1440"/>
        <pc:sldMkLst>
          <pc:docMk/>
          <pc:sldMk cId="2780980986" sldId="307"/>
        </pc:sldMkLst>
        <pc:spChg chg="add del mod">
          <ac:chgData name="Kantosalo Kimmo" userId="f85c920b-67ca-4520-a984-84066ec6d286" providerId="ADAL" clId="{3A5D4396-97E6-4256-81E8-7ACBD3EDED31}" dt="2024-05-03T11:06:34.778" v="758"/>
          <ac:spMkLst>
            <pc:docMk/>
            <pc:sldMk cId="2780980986" sldId="307"/>
            <ac:spMk id="2" creationId="{A06C66B2-E147-4FEB-A56B-0684CD5CD26A}"/>
          </ac:spMkLst>
        </pc:spChg>
        <pc:spChg chg="add mod">
          <ac:chgData name="Kantosalo Kimmo" userId="f85c920b-67ca-4520-a984-84066ec6d286" providerId="ADAL" clId="{3A5D4396-97E6-4256-81E8-7ACBD3EDED31}" dt="2024-05-03T11:06:40.763" v="760" actId="113"/>
          <ac:spMkLst>
            <pc:docMk/>
            <pc:sldMk cId="2780980986" sldId="307"/>
            <ac:spMk id="3" creationId="{DF90880B-3D39-49AC-99CE-6EC90ED71DE6}"/>
          </ac:spMkLst>
        </pc:spChg>
        <pc:spChg chg="mod">
          <ac:chgData name="Kantosalo Kimmo" userId="f85c920b-67ca-4520-a984-84066ec6d286" providerId="ADAL" clId="{3A5D4396-97E6-4256-81E8-7ACBD3EDED31}" dt="2024-05-03T11:05:40.882" v="750"/>
          <ac:spMkLst>
            <pc:docMk/>
            <pc:sldMk cId="2780980986" sldId="307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3T11:10:00.184" v="810" actId="20577"/>
          <ac:spMkLst>
            <pc:docMk/>
            <pc:sldMk cId="2780980986" sldId="307"/>
            <ac:spMk id="6" creationId="{238821DF-02F2-4E8D-8D8B-502BE13A536A}"/>
          </ac:spMkLst>
        </pc:spChg>
        <pc:picChg chg="del">
          <ac:chgData name="Kantosalo Kimmo" userId="f85c920b-67ca-4520-a984-84066ec6d286" providerId="ADAL" clId="{3A5D4396-97E6-4256-81E8-7ACBD3EDED31}" dt="2024-05-03T11:10:06.559" v="811" actId="478"/>
          <ac:picMkLst>
            <pc:docMk/>
            <pc:sldMk cId="2780980986" sldId="307"/>
            <ac:picMk id="8" creationId="{BB8CD3A2-845A-4343-B483-47B11C918289}"/>
          </ac:picMkLst>
        </pc:picChg>
        <pc:picChg chg="add mod">
          <ac:chgData name="Kantosalo Kimmo" userId="f85c920b-67ca-4520-a984-84066ec6d286" providerId="ADAL" clId="{3A5D4396-97E6-4256-81E8-7ACBD3EDED31}" dt="2024-05-03T11:12:01.374" v="820" actId="1440"/>
          <ac:picMkLst>
            <pc:docMk/>
            <pc:sldMk cId="2780980986" sldId="307"/>
            <ac:picMk id="9" creationId="{0DA54661-2328-4269-B29A-0DFA402F226C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3T11:22:03.656" v="886" actId="1076"/>
        <pc:sldMkLst>
          <pc:docMk/>
          <pc:sldMk cId="1392326067" sldId="308"/>
        </pc:sldMkLst>
        <pc:spChg chg="del">
          <ac:chgData name="Kantosalo Kimmo" userId="f85c920b-67ca-4520-a984-84066ec6d286" providerId="ADAL" clId="{3A5D4396-97E6-4256-81E8-7ACBD3EDED31}" dt="2024-05-03T11:19:28.370" v="876" actId="478"/>
          <ac:spMkLst>
            <pc:docMk/>
            <pc:sldMk cId="1392326067" sldId="308"/>
            <ac:spMk id="3" creationId="{DF90880B-3D39-49AC-99CE-6EC90ED71DE6}"/>
          </ac:spMkLst>
        </pc:spChg>
        <pc:spChg chg="mod">
          <ac:chgData name="Kantosalo Kimmo" userId="f85c920b-67ca-4520-a984-84066ec6d286" providerId="ADAL" clId="{3A5D4396-97E6-4256-81E8-7ACBD3EDED31}" dt="2024-05-03T11:17:11.811" v="822"/>
          <ac:spMkLst>
            <pc:docMk/>
            <pc:sldMk cId="1392326067" sldId="308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3T11:19:54.146" v="881" actId="1076"/>
          <ac:spMkLst>
            <pc:docMk/>
            <pc:sldMk cId="1392326067" sldId="308"/>
            <ac:spMk id="6" creationId="{238821DF-02F2-4E8D-8D8B-502BE13A536A}"/>
          </ac:spMkLst>
        </pc:spChg>
        <pc:picChg chg="add mod">
          <ac:chgData name="Kantosalo Kimmo" userId="f85c920b-67ca-4520-a984-84066ec6d286" providerId="ADAL" clId="{3A5D4396-97E6-4256-81E8-7ACBD3EDED31}" dt="2024-05-03T11:22:03.656" v="886" actId="1076"/>
          <ac:picMkLst>
            <pc:docMk/>
            <pc:sldMk cId="1392326067" sldId="308"/>
            <ac:picMk id="7" creationId="{CDDC3446-B438-43E6-B1D1-62A6554BA73C}"/>
          </ac:picMkLst>
        </pc:picChg>
        <pc:picChg chg="del">
          <ac:chgData name="Kantosalo Kimmo" userId="f85c920b-67ca-4520-a984-84066ec6d286" providerId="ADAL" clId="{3A5D4396-97E6-4256-81E8-7ACBD3EDED31}" dt="2024-05-03T11:19:43.792" v="879" actId="478"/>
          <ac:picMkLst>
            <pc:docMk/>
            <pc:sldMk cId="1392326067" sldId="308"/>
            <ac:picMk id="9" creationId="{0DA54661-2328-4269-B29A-0DFA402F226C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3T11:25:17.548" v="928" actId="1076"/>
        <pc:sldMkLst>
          <pc:docMk/>
          <pc:sldMk cId="2946451085" sldId="309"/>
        </pc:sldMkLst>
        <pc:spChg chg="mod">
          <ac:chgData name="Kantosalo Kimmo" userId="f85c920b-67ca-4520-a984-84066ec6d286" providerId="ADAL" clId="{3A5D4396-97E6-4256-81E8-7ACBD3EDED31}" dt="2024-05-03T11:22:35.963" v="894"/>
          <ac:spMkLst>
            <pc:docMk/>
            <pc:sldMk cId="2946451085" sldId="309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3T11:24:32.354" v="920" actId="20577"/>
          <ac:spMkLst>
            <pc:docMk/>
            <pc:sldMk cId="2946451085" sldId="309"/>
            <ac:spMk id="6" creationId="{238821DF-02F2-4E8D-8D8B-502BE13A536A}"/>
          </ac:spMkLst>
        </pc:spChg>
        <pc:picChg chg="add mod">
          <ac:chgData name="Kantosalo Kimmo" userId="f85c920b-67ca-4520-a984-84066ec6d286" providerId="ADAL" clId="{3A5D4396-97E6-4256-81E8-7ACBD3EDED31}" dt="2024-05-03T11:25:17.548" v="928" actId="1076"/>
          <ac:picMkLst>
            <pc:docMk/>
            <pc:sldMk cId="2946451085" sldId="309"/>
            <ac:picMk id="3" creationId="{1D9A038B-BB20-46C4-A9EB-B464A57E6F2B}"/>
          </ac:picMkLst>
        </pc:picChg>
        <pc:picChg chg="del">
          <ac:chgData name="Kantosalo Kimmo" userId="f85c920b-67ca-4520-a984-84066ec6d286" providerId="ADAL" clId="{3A5D4396-97E6-4256-81E8-7ACBD3EDED31}" dt="2024-05-03T11:24:36.314" v="921" actId="478"/>
          <ac:picMkLst>
            <pc:docMk/>
            <pc:sldMk cId="2946451085" sldId="309"/>
            <ac:picMk id="7" creationId="{CDDC3446-B438-43E6-B1D1-62A6554BA73C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3T11:30:55.386" v="956" actId="1440"/>
        <pc:sldMkLst>
          <pc:docMk/>
          <pc:sldMk cId="1194285786" sldId="311"/>
        </pc:sldMkLst>
        <pc:spChg chg="mod">
          <ac:chgData name="Kantosalo Kimmo" userId="f85c920b-67ca-4520-a984-84066ec6d286" providerId="ADAL" clId="{3A5D4396-97E6-4256-81E8-7ACBD3EDED31}" dt="2024-05-03T11:26:09.830" v="931"/>
          <ac:spMkLst>
            <pc:docMk/>
            <pc:sldMk cId="1194285786" sldId="311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3T11:28:56.346" v="950" actId="20577"/>
          <ac:spMkLst>
            <pc:docMk/>
            <pc:sldMk cId="1194285786" sldId="311"/>
            <ac:spMk id="6" creationId="{238821DF-02F2-4E8D-8D8B-502BE13A536A}"/>
          </ac:spMkLst>
        </pc:spChg>
        <pc:picChg chg="del">
          <ac:chgData name="Kantosalo Kimmo" userId="f85c920b-67ca-4520-a984-84066ec6d286" providerId="ADAL" clId="{3A5D4396-97E6-4256-81E8-7ACBD3EDED31}" dt="2024-05-03T11:29:05.481" v="951" actId="478"/>
          <ac:picMkLst>
            <pc:docMk/>
            <pc:sldMk cId="1194285786" sldId="311"/>
            <ac:picMk id="3" creationId="{1D9A038B-BB20-46C4-A9EB-B464A57E6F2B}"/>
          </ac:picMkLst>
        </pc:picChg>
        <pc:picChg chg="add mod">
          <ac:chgData name="Kantosalo Kimmo" userId="f85c920b-67ca-4520-a984-84066ec6d286" providerId="ADAL" clId="{3A5D4396-97E6-4256-81E8-7ACBD3EDED31}" dt="2024-05-03T11:30:55.386" v="956" actId="1440"/>
          <ac:picMkLst>
            <pc:docMk/>
            <pc:sldMk cId="1194285786" sldId="311"/>
            <ac:picMk id="7" creationId="{04A9D5DF-AA03-480A-A52D-8488C4E11482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5T06:22:38.456" v="1324" actId="1440"/>
        <pc:sldMkLst>
          <pc:docMk/>
          <pc:sldMk cId="2095432335" sldId="312"/>
        </pc:sldMkLst>
        <pc:spChg chg="mod">
          <ac:chgData name="Kantosalo Kimmo" userId="f85c920b-67ca-4520-a984-84066ec6d286" providerId="ADAL" clId="{3A5D4396-97E6-4256-81E8-7ACBD3EDED31}" dt="2024-05-03T11:32:09.510" v="959" actId="255"/>
          <ac:spMkLst>
            <pc:docMk/>
            <pc:sldMk cId="2095432335" sldId="312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5T06:06:46.308" v="1313" actId="20577"/>
          <ac:spMkLst>
            <pc:docMk/>
            <pc:sldMk cId="2095432335" sldId="312"/>
            <ac:spMk id="6" creationId="{238821DF-02F2-4E8D-8D8B-502BE13A536A}"/>
          </ac:spMkLst>
        </pc:spChg>
        <pc:picChg chg="add del mod">
          <ac:chgData name="Kantosalo Kimmo" userId="f85c920b-67ca-4520-a984-84066ec6d286" providerId="ADAL" clId="{3A5D4396-97E6-4256-81E8-7ACBD3EDED31}" dt="2024-05-05T06:22:01.752" v="1316" actId="478"/>
          <ac:picMkLst>
            <pc:docMk/>
            <pc:sldMk cId="2095432335" sldId="312"/>
            <ac:picMk id="3" creationId="{3877319F-BA4C-4D1D-81E0-EE9C41BEAD1C}"/>
          </ac:picMkLst>
        </pc:picChg>
        <pc:picChg chg="del mod">
          <ac:chgData name="Kantosalo Kimmo" userId="f85c920b-67ca-4520-a984-84066ec6d286" providerId="ADAL" clId="{3A5D4396-97E6-4256-81E8-7ACBD3EDED31}" dt="2024-05-05T06:21:53.257" v="1315" actId="478"/>
          <ac:picMkLst>
            <pc:docMk/>
            <pc:sldMk cId="2095432335" sldId="312"/>
            <ac:picMk id="7" creationId="{04A9D5DF-AA03-480A-A52D-8488C4E11482}"/>
          </ac:picMkLst>
        </pc:picChg>
        <pc:picChg chg="add mod">
          <ac:chgData name="Kantosalo Kimmo" userId="f85c920b-67ca-4520-a984-84066ec6d286" providerId="ADAL" clId="{3A5D4396-97E6-4256-81E8-7ACBD3EDED31}" dt="2024-05-05T06:22:38.456" v="1324" actId="1440"/>
          <ac:picMkLst>
            <pc:docMk/>
            <pc:sldMk cId="2095432335" sldId="312"/>
            <ac:picMk id="9" creationId="{AF0F00BE-E124-4273-A96C-34A8B5247D2B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5T06:44:16.745" v="1698" actId="20577"/>
        <pc:sldMkLst>
          <pc:docMk/>
          <pc:sldMk cId="3632114902" sldId="313"/>
        </pc:sldMkLst>
        <pc:spChg chg="add mod">
          <ac:chgData name="Kantosalo Kimmo" userId="f85c920b-67ca-4520-a984-84066ec6d286" providerId="ADAL" clId="{3A5D4396-97E6-4256-81E8-7ACBD3EDED31}" dt="2024-05-05T06:44:16.745" v="1698" actId="20577"/>
          <ac:spMkLst>
            <pc:docMk/>
            <pc:sldMk cId="3632114902" sldId="313"/>
            <ac:spMk id="2" creationId="{701FE564-5A59-44B1-9D13-99D438DF1EA6}"/>
          </ac:spMkLst>
        </pc:spChg>
        <pc:spChg chg="mod">
          <ac:chgData name="Kantosalo Kimmo" userId="f85c920b-67ca-4520-a984-84066ec6d286" providerId="ADAL" clId="{3A5D4396-97E6-4256-81E8-7ACBD3EDED31}" dt="2024-05-05T06:44:07.738" v="1697" actId="1076"/>
          <ac:spMkLst>
            <pc:docMk/>
            <pc:sldMk cId="3632114902" sldId="313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5T06:43:44.944" v="1691" actId="20577"/>
          <ac:spMkLst>
            <pc:docMk/>
            <pc:sldMk cId="3632114902" sldId="313"/>
            <ac:spMk id="6" creationId="{238821DF-02F2-4E8D-8D8B-502BE13A536A}"/>
          </ac:spMkLst>
        </pc:spChg>
        <pc:picChg chg="del">
          <ac:chgData name="Kantosalo Kimmo" userId="f85c920b-67ca-4520-a984-84066ec6d286" providerId="ADAL" clId="{3A5D4396-97E6-4256-81E8-7ACBD3EDED31}" dt="2024-05-05T06:31:08.256" v="1333" actId="478"/>
          <ac:picMkLst>
            <pc:docMk/>
            <pc:sldMk cId="3632114902" sldId="313"/>
            <ac:picMk id="7" creationId="{04A9D5DF-AA03-480A-A52D-8488C4E11482}"/>
          </ac:picMkLst>
        </pc:picChg>
        <pc:picChg chg="add mod">
          <ac:chgData name="Kantosalo Kimmo" userId="f85c920b-67ca-4520-a984-84066ec6d286" providerId="ADAL" clId="{3A5D4396-97E6-4256-81E8-7ACBD3EDED31}" dt="2024-05-05T06:44:06.335" v="1696" actId="1440"/>
          <ac:picMkLst>
            <pc:docMk/>
            <pc:sldMk cId="3632114902" sldId="313"/>
            <ac:picMk id="8" creationId="{886A98C6-4F1F-4480-B5C9-5B9B2B7C3A1C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5T06:50:26.534" v="1786" actId="1440"/>
        <pc:sldMkLst>
          <pc:docMk/>
          <pc:sldMk cId="1981306537" sldId="314"/>
        </pc:sldMkLst>
        <pc:spChg chg="del">
          <ac:chgData name="Kantosalo Kimmo" userId="f85c920b-67ca-4520-a984-84066ec6d286" providerId="ADAL" clId="{3A5D4396-97E6-4256-81E8-7ACBD3EDED31}" dt="2024-05-05T06:48:08.367" v="1726" actId="478"/>
          <ac:spMkLst>
            <pc:docMk/>
            <pc:sldMk cId="1981306537" sldId="314"/>
            <ac:spMk id="2" creationId="{701FE564-5A59-44B1-9D13-99D438DF1EA6}"/>
          </ac:spMkLst>
        </pc:spChg>
        <pc:spChg chg="mod">
          <ac:chgData name="Kantosalo Kimmo" userId="f85c920b-67ca-4520-a984-84066ec6d286" providerId="ADAL" clId="{3A5D4396-97E6-4256-81E8-7ACBD3EDED31}" dt="2024-05-05T06:48:00.655" v="1725" actId="1076"/>
          <ac:spMkLst>
            <pc:docMk/>
            <pc:sldMk cId="1981306537" sldId="314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5T06:48:27.047" v="1728" actId="14100"/>
          <ac:spMkLst>
            <pc:docMk/>
            <pc:sldMk cId="1981306537" sldId="314"/>
            <ac:spMk id="6" creationId="{238821DF-02F2-4E8D-8D8B-502BE13A536A}"/>
          </ac:spMkLst>
        </pc:spChg>
        <pc:picChg chg="add mod">
          <ac:chgData name="Kantosalo Kimmo" userId="f85c920b-67ca-4520-a984-84066ec6d286" providerId="ADAL" clId="{3A5D4396-97E6-4256-81E8-7ACBD3EDED31}" dt="2024-05-05T06:47:51.712" v="1722" actId="14100"/>
          <ac:picMkLst>
            <pc:docMk/>
            <pc:sldMk cId="1981306537" sldId="314"/>
            <ac:picMk id="3" creationId="{5512994B-AFC0-41F0-813F-E5661C283CC8}"/>
          </ac:picMkLst>
        </pc:picChg>
        <pc:picChg chg="del">
          <ac:chgData name="Kantosalo Kimmo" userId="f85c920b-67ca-4520-a984-84066ec6d286" providerId="ADAL" clId="{3A5D4396-97E6-4256-81E8-7ACBD3EDED31}" dt="2024-05-05T06:45:46.791" v="1703" actId="478"/>
          <ac:picMkLst>
            <pc:docMk/>
            <pc:sldMk cId="1981306537" sldId="314"/>
            <ac:picMk id="8" creationId="{886A98C6-4F1F-4480-B5C9-5B9B2B7C3A1C}"/>
          </ac:picMkLst>
        </pc:picChg>
        <pc:picChg chg="add mod">
          <ac:chgData name="Kantosalo Kimmo" userId="f85c920b-67ca-4520-a984-84066ec6d286" providerId="ADAL" clId="{3A5D4396-97E6-4256-81E8-7ACBD3EDED31}" dt="2024-05-05T06:50:26.534" v="1786" actId="1440"/>
          <ac:picMkLst>
            <pc:docMk/>
            <pc:sldMk cId="1981306537" sldId="314"/>
            <ac:picMk id="9" creationId="{1D2A0A98-2AD7-4590-8EBF-EC63B2A298EF}"/>
          </ac:picMkLst>
        </pc:picChg>
      </pc:sldChg>
      <pc:sldChg chg="addSp delSp modSp add">
        <pc:chgData name="Kantosalo Kimmo" userId="f85c920b-67ca-4520-a984-84066ec6d286" providerId="ADAL" clId="{3A5D4396-97E6-4256-81E8-7ACBD3EDED31}" dt="2024-05-05T06:51:10.982" v="1795" actId="1440"/>
        <pc:sldMkLst>
          <pc:docMk/>
          <pc:sldMk cId="2542094724" sldId="316"/>
        </pc:sldMkLst>
        <pc:spChg chg="mod">
          <ac:chgData name="Kantosalo Kimmo" userId="f85c920b-67ca-4520-a984-84066ec6d286" providerId="ADAL" clId="{3A5D4396-97E6-4256-81E8-7ACBD3EDED31}" dt="2024-05-05T06:49:10.399" v="1773" actId="6549"/>
          <ac:spMkLst>
            <pc:docMk/>
            <pc:sldMk cId="2542094724" sldId="316"/>
            <ac:spMk id="4" creationId="{732986F7-164B-4D6A-BB9E-14B4226600BD}"/>
          </ac:spMkLst>
        </pc:spChg>
        <pc:spChg chg="mod">
          <ac:chgData name="Kantosalo Kimmo" userId="f85c920b-67ca-4520-a984-84066ec6d286" providerId="ADAL" clId="{3A5D4396-97E6-4256-81E8-7ACBD3EDED31}" dt="2024-05-05T06:49:25.168" v="1775" actId="1076"/>
          <ac:spMkLst>
            <pc:docMk/>
            <pc:sldMk cId="2542094724" sldId="316"/>
            <ac:spMk id="6" creationId="{238821DF-02F2-4E8D-8D8B-502BE13A536A}"/>
          </ac:spMkLst>
        </pc:spChg>
        <pc:picChg chg="add del mod">
          <ac:chgData name="Kantosalo Kimmo" userId="f85c920b-67ca-4520-a984-84066ec6d286" providerId="ADAL" clId="{3A5D4396-97E6-4256-81E8-7ACBD3EDED31}" dt="2024-05-05T06:50:54.767" v="1788" actId="478"/>
          <ac:picMkLst>
            <pc:docMk/>
            <pc:sldMk cId="2542094724" sldId="316"/>
            <ac:picMk id="7" creationId="{F77E2C58-155B-4595-98DD-BFD1ED449CBD}"/>
          </ac:picMkLst>
        </pc:picChg>
        <pc:picChg chg="add mod">
          <ac:chgData name="Kantosalo Kimmo" userId="f85c920b-67ca-4520-a984-84066ec6d286" providerId="ADAL" clId="{3A5D4396-97E6-4256-81E8-7ACBD3EDED31}" dt="2024-05-05T06:51:10.982" v="1795" actId="1440"/>
          <ac:picMkLst>
            <pc:docMk/>
            <pc:sldMk cId="2542094724" sldId="316"/>
            <ac:picMk id="9" creationId="{1610391A-C162-47D2-85BC-3A621102F6BB}"/>
          </ac:picMkLst>
        </pc:picChg>
      </pc:sldChg>
      <pc:sldChg chg="modSp add ord">
        <pc:chgData name="Kantosalo Kimmo" userId="f85c920b-67ca-4520-a984-84066ec6d286" providerId="ADAL" clId="{3A5D4396-97E6-4256-81E8-7ACBD3EDED31}" dt="2024-05-05T07:01:52.159" v="1922" actId="14100"/>
        <pc:sldMkLst>
          <pc:docMk/>
          <pc:sldMk cId="579424302" sldId="318"/>
        </pc:sldMkLst>
        <pc:spChg chg="mod">
          <ac:chgData name="Kantosalo Kimmo" userId="f85c920b-67ca-4520-a984-84066ec6d286" providerId="ADAL" clId="{3A5D4396-97E6-4256-81E8-7ACBD3EDED31}" dt="2024-05-05T07:01:52.159" v="1922" actId="14100"/>
          <ac:spMkLst>
            <pc:docMk/>
            <pc:sldMk cId="579424302" sldId="318"/>
            <ac:spMk id="6" creationId="{238821DF-02F2-4E8D-8D8B-502BE13A536A}"/>
          </ac:spMkLst>
        </pc:spChg>
      </pc:sldChg>
      <pc:sldChg chg="modSp add ord modNotesTx">
        <pc:chgData name="Kantosalo Kimmo" userId="f85c920b-67ca-4520-a984-84066ec6d286" providerId="ADAL" clId="{3A5D4396-97E6-4256-81E8-7ACBD3EDED31}" dt="2024-05-05T07:15:00.311" v="2011" actId="6549"/>
        <pc:sldMkLst>
          <pc:docMk/>
          <pc:sldMk cId="1904513571" sldId="319"/>
        </pc:sldMkLst>
        <pc:spChg chg="mod">
          <ac:chgData name="Kantosalo Kimmo" userId="f85c920b-67ca-4520-a984-84066ec6d286" providerId="ADAL" clId="{3A5D4396-97E6-4256-81E8-7ACBD3EDED31}" dt="2024-05-05T07:15:00.311" v="2011" actId="6549"/>
          <ac:spMkLst>
            <pc:docMk/>
            <pc:sldMk cId="1904513571" sldId="319"/>
            <ac:spMk id="6" creationId="{238821DF-02F2-4E8D-8D8B-502BE13A536A}"/>
          </ac:spMkLst>
        </pc:spChg>
      </pc:sldChg>
    </pc:docChg>
  </pc:docChgLst>
  <pc:docChgLst>
    <pc:chgData name="Kantosalo Kimmo" userId="f85c920b-67ca-4520-a984-84066ec6d286" providerId="ADAL" clId="{160D83A0-373F-4AC1-A6CC-B6D4B85E4427}"/>
    <pc:docChg chg="modSld">
      <pc:chgData name="Kantosalo Kimmo" userId="f85c920b-67ca-4520-a984-84066ec6d286" providerId="ADAL" clId="{160D83A0-373F-4AC1-A6CC-B6D4B85E4427}" dt="2024-07-28T10:25:18.366" v="8" actId="14100"/>
      <pc:docMkLst>
        <pc:docMk/>
      </pc:docMkLst>
      <pc:sldChg chg="modSp">
        <pc:chgData name="Kantosalo Kimmo" userId="f85c920b-67ca-4520-a984-84066ec6d286" providerId="ADAL" clId="{160D83A0-373F-4AC1-A6CC-B6D4B85E4427}" dt="2024-07-28T10:23:46.666" v="0" actId="113"/>
        <pc:sldMkLst>
          <pc:docMk/>
          <pc:sldMk cId="605773465" sldId="302"/>
        </pc:sldMkLst>
        <pc:spChg chg="mod">
          <ac:chgData name="Kantosalo Kimmo" userId="f85c920b-67ca-4520-a984-84066ec6d286" providerId="ADAL" clId="{160D83A0-373F-4AC1-A6CC-B6D4B85E4427}" dt="2024-07-28T10:23:46.666" v="0" actId="113"/>
          <ac:spMkLst>
            <pc:docMk/>
            <pc:sldMk cId="605773465" sldId="302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160D83A0-373F-4AC1-A6CC-B6D4B85E4427}" dt="2024-07-28T10:24:12.277" v="1" actId="1076"/>
        <pc:sldMkLst>
          <pc:docMk/>
          <pc:sldMk cId="2840708950" sldId="306"/>
        </pc:sldMkLst>
        <pc:picChg chg="mod">
          <ac:chgData name="Kantosalo Kimmo" userId="f85c920b-67ca-4520-a984-84066ec6d286" providerId="ADAL" clId="{160D83A0-373F-4AC1-A6CC-B6D4B85E4427}" dt="2024-07-28T10:24:12.277" v="1" actId="1076"/>
          <ac:picMkLst>
            <pc:docMk/>
            <pc:sldMk cId="2840708950" sldId="306"/>
            <ac:picMk id="8" creationId="{BB8CD3A2-845A-4343-B483-47B11C918289}"/>
          </ac:picMkLst>
        </pc:picChg>
      </pc:sldChg>
      <pc:sldChg chg="modSp">
        <pc:chgData name="Kantosalo Kimmo" userId="f85c920b-67ca-4520-a984-84066ec6d286" providerId="ADAL" clId="{160D83A0-373F-4AC1-A6CC-B6D4B85E4427}" dt="2024-07-28T10:24:30.422" v="3" actId="1076"/>
        <pc:sldMkLst>
          <pc:docMk/>
          <pc:sldMk cId="2780980986" sldId="307"/>
        </pc:sldMkLst>
        <pc:spChg chg="mod">
          <ac:chgData name="Kantosalo Kimmo" userId="f85c920b-67ca-4520-a984-84066ec6d286" providerId="ADAL" clId="{160D83A0-373F-4AC1-A6CC-B6D4B85E4427}" dt="2024-07-28T10:24:30.422" v="3" actId="1076"/>
          <ac:spMkLst>
            <pc:docMk/>
            <pc:sldMk cId="2780980986" sldId="307"/>
            <ac:spMk id="3" creationId="{DF90880B-3D39-49AC-99CE-6EC90ED71DE6}"/>
          </ac:spMkLst>
        </pc:spChg>
        <pc:spChg chg="mod">
          <ac:chgData name="Kantosalo Kimmo" userId="f85c920b-67ca-4520-a984-84066ec6d286" providerId="ADAL" clId="{160D83A0-373F-4AC1-A6CC-B6D4B85E4427}" dt="2024-07-28T10:24:24.501" v="2" actId="1076"/>
          <ac:spMkLst>
            <pc:docMk/>
            <pc:sldMk cId="2780980986" sldId="307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160D83A0-373F-4AC1-A6CC-B6D4B85E4427}" dt="2024-07-28T10:25:02.750" v="5" actId="1076"/>
        <pc:sldMkLst>
          <pc:docMk/>
          <pc:sldMk cId="2946451085" sldId="309"/>
        </pc:sldMkLst>
        <pc:spChg chg="mod">
          <ac:chgData name="Kantosalo Kimmo" userId="f85c920b-67ca-4520-a984-84066ec6d286" providerId="ADAL" clId="{160D83A0-373F-4AC1-A6CC-B6D4B85E4427}" dt="2024-07-28T10:25:02.750" v="5" actId="1076"/>
          <ac:spMkLst>
            <pc:docMk/>
            <pc:sldMk cId="2946451085" sldId="309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160D83A0-373F-4AC1-A6CC-B6D4B85E4427}" dt="2024-07-28T10:25:18.366" v="8" actId="14100"/>
        <pc:sldMkLst>
          <pc:docMk/>
          <pc:sldMk cId="1194285786" sldId="311"/>
        </pc:sldMkLst>
        <pc:spChg chg="mod">
          <ac:chgData name="Kantosalo Kimmo" userId="f85c920b-67ca-4520-a984-84066ec6d286" providerId="ADAL" clId="{160D83A0-373F-4AC1-A6CC-B6D4B85E4427}" dt="2024-07-28T10:25:18.366" v="8" actId="14100"/>
          <ac:spMkLst>
            <pc:docMk/>
            <pc:sldMk cId="1194285786" sldId="311"/>
            <ac:spMk id="6" creationId="{238821DF-02F2-4E8D-8D8B-502BE13A53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F4F73-AD92-4346-B40B-E7C1395AA1FE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F48D2-BA9D-4CC3-B17D-31D2EE59A7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4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Hyödynnä ohjatessasi mm.</a:t>
            </a:r>
          </a:p>
          <a:p>
            <a:r>
              <a:rPr lang="fi-FI" dirty="0"/>
              <a:t>•	avointa toimintaa, jossa kaikki tekevät samaa harjoitusta.</a:t>
            </a:r>
          </a:p>
          <a:p>
            <a:r>
              <a:rPr lang="fi-FI" dirty="0"/>
              <a:t>•	sovellettua toimintaa, jossa teema tai harjoite on yhteinen, mutta toteutuksessa hyödynnetään erilaisia soveltamisen keinoja.</a:t>
            </a:r>
          </a:p>
          <a:p>
            <a:r>
              <a:rPr lang="fi-FI" dirty="0"/>
              <a:t>•	rinnakkaista toimintaa, jossa muodostetaan tasoryhmiä ja erillistä toimintaa, jossa liikutaan vertaisten seurassa.</a:t>
            </a:r>
          </a:p>
          <a:p>
            <a:r>
              <a:rPr lang="fi-FI" dirty="0"/>
              <a:t>•	kykysi muunnella toimintatapoja ja organisointia tukee kaikkien oppimista ja osallistumista.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6759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228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07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 vinkeistä kappaleessa 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34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98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55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68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4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78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037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7571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5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E90F-27A0-BA77-1B2A-8A158F31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00408-4B82-B7C7-2110-EAE41319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CCC07-DC12-B416-2AEA-3D31955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D6D34-D78C-C7A9-7F32-3286286A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F4B0-983C-59E3-A931-A637F523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90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21C2-9144-6A86-5824-804F5B1B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22732-75E5-3FBF-E4FA-83E380DA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8E4E-15FB-BBD3-E001-8CF6337C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73170-CFF4-1B7A-1FF7-0E3FC35A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2E3F-ABFA-BD75-3481-BA7FA5A1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91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D5DF3-1CBB-4DA5-F9A7-1F4C44376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150B0-6B19-7587-92B0-D213F00AD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675F8-E21C-0597-2AB8-1603FD15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27084-0F47-1FC9-C70A-E3D42268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DBBA4-38B6-90AD-2BFE-79ACCF44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86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BFDE-12B7-24FF-782E-F1913F3D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AFB6-66E7-E311-E2AC-FCAF584A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76CCB-BFE4-D40E-1322-874EFDE6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AF28F-6512-0C74-DB2D-A03D19DA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C037-162D-A60D-F4C4-1B1E026C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1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130-D7E2-B7D6-8003-9D0F7F36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7C50B-0A6D-68CD-1E32-5ABCD8F57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2A8A-3649-042E-5B40-2793C1A4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D0351-AE88-A5F0-33C4-718FA5B9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B11CB-1632-CB72-9C4D-CFCDA83E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42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6150-F100-1D59-631A-ED8FBF8A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6334D-5C07-9C4A-03F8-E648E63B3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CAA9-A02A-2DE2-BD6D-8F985EE23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16E91-6E50-8459-98A8-6B6DF5D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395C8-FED5-D91F-77EC-33B96CC7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976A6-ACD6-609F-7535-9A449706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4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84722-DF54-8253-7F50-066004D1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68CA-E782-E3DC-862C-43630727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76CAF-0A1E-B833-5F75-CBE5A28C6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2956D-80D7-30A6-9B2E-53491BC29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7C4AE-CE03-5365-8DB5-A41A4E1FC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F7013-0246-5F2F-DF55-43F5EB25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27828-FBB1-534F-B3BD-A6DC6B6E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E6391-055F-F548-F3CA-03B22791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36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3051-B4BA-1027-11A1-9235A819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3D1E3-11D2-D29D-6916-DA0D7A32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5DB0E-ADF2-8673-6D04-AC92098E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FF021-EB6E-597D-071B-0359BB3E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713F7-EFD7-89FB-25D3-F19F5046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B3443-6ABD-ECD5-E681-77296DBC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131BC-A0EA-B60B-2F23-994B3F0B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6C2E-BF11-BB8C-A732-C9E37E36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47A74-3924-6E0A-3FC7-5DD8374C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6A0D-21BA-01AB-19EB-E0521872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901A9-86F3-1AB3-DE8B-FE6A9FF8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2817D-1F3B-E7BD-C393-F04B3B88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BA209-2F5A-25F6-AD89-30063362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5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AD9E-C5BB-7F6D-FE5A-E2A92428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7D386-15B6-0392-2E2F-59113406D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C3D1F-EB62-F95A-5843-A3BC117A5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5C82F-577A-A475-D753-CD9A97A6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5D2E5-9922-803F-50E4-C95580E9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16D9-3CCF-6F65-BF1A-E32EDD1E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36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7F016-C619-7E56-DD1B-0EC3578D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2609-1E36-81AB-3F20-A87844EA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D26D-1894-CEF7-7EE5-0CD474CEF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9343-E95C-CA4F-A3DD-22BB408F1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1D07-46D7-61F8-7C2E-81AA8166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39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quizizz.com/embed/quiz/663732ac07d00b59d15d4b6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69" y="12205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745674" y="2420873"/>
            <a:ext cx="965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1.1 LIIKUNTASUOSITUKSET</a:t>
            </a:r>
          </a:p>
          <a:p>
            <a:r>
              <a:rPr lang="fi-FI" sz="4000" dirty="0">
                <a:solidFill>
                  <a:schemeClr val="bg1"/>
                </a:solidFill>
                <a:latin typeface="Kenyan Coffee Rg" panose="02000608020200010104" pitchFamily="2" charset="0"/>
              </a:rPr>
              <a:t>1.2 LASTEN LIIKUNNAN LAATULUPAUKSET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67A94A-FB7F-401F-8E74-7ADA22EC83CC}"/>
              </a:ext>
            </a:extLst>
          </p:cNvPr>
          <p:cNvSpPr/>
          <p:nvPr/>
        </p:nvSpPr>
        <p:spPr>
          <a:xfrm>
            <a:off x="2915587" y="4085435"/>
            <a:ext cx="5727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prstClr val="white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2" y="410638"/>
            <a:ext cx="1068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KESKITYN LIIKKUMISEN TAITOJEN JA PERUSTEIDEN KEHITTÄMISEEN 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816553" y="1784716"/>
            <a:ext cx="6321180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sz="2000" dirty="0"/>
              <a:t>Opeta lapsille keskeiset liikunnalliset taidot.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Kiinnitä huomiota liikkumisen taitojen ja perusteiden harjoitteluun osana lajiharjoittelua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Sisällytä harjoituksiin suunnitelmallisesti voimaa, tasapainoa, ketteryyttä, koordinaatiota ja välineenkäsittelyä kehittäviä harjoitteita.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Luo lapsille mahdollisuuksia kehittää myös pelillisiä taitoja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Mieti erilaisia ja vaihtelevia tapoja tukea liikkumisen perustaitojen oppimista oman lajisi avulla.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Liikuntataitojen kehittyessä haasta lapsia monimutkaisemmilla ja lajikohtaisemmilla tekniikoilla, taidoilla ja taktiikoilla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C3446-B438-43E6-B1D1-62A6554BA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29" y="1784716"/>
            <a:ext cx="3636818" cy="3636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23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2" y="410638"/>
            <a:ext cx="106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HUOMIOIN JA OSALLISTAN VANHEMMAT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816553" y="1265170"/>
            <a:ext cx="6321180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sz="2400" dirty="0"/>
              <a:t>Keskustele lasten vanhempien kanssa avoimesti ja sopivan säännöllisesti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Pyydä vanhempia kertomaan omasta lapsestaan.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 Vanhemmilla on paljon ammattitaitoa ja monet haluavat osallistua yhdessä muiden vanhempien kanssa lasten harrastusten ja tukemiseen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Muista sopia yhteisistä pelisäännöistä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Kannusta vanhempia tukemaan lasten innostusta ja pitkäjänteistä harrastuksessa pysymistä.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A038B-BB20-46C4-A9EB-B464A57E6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88" y="1709304"/>
            <a:ext cx="3704359" cy="3704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64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2" y="410638"/>
            <a:ext cx="106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SUUNNITTELEN KEHITTYVÄÄ TOIMINTAA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816552" y="1306734"/>
            <a:ext cx="6498647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sz="2400" dirty="0"/>
              <a:t>Mieti, miten tuet erilaisia lapsia kehittymään omissa taidoissaan.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Mieti, mitä haluat lasten oppivan ja muodosta sopivia välitavoitteita tavoitteiden saavuttamiseksi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Osallista lapsia tavoitteiden ja toiminnan suunnitteluun.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Fyysiset, lajitekniset ja -taktiset, sosiaaliset ja henkiset tavoitteet muodostavat kokonaisuuden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Luo vuosi-, kausi-, viikko- ja yksittäisen harjoituskerran suunnitelma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9D5DF-AA03-480A-A52D-8488C4E11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72" y="1784717"/>
            <a:ext cx="3379564" cy="3379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2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2" y="410638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TEHOSTAN OPPIMISTA MONIPUOLISILLA OPETUSMENETELMILLÄ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816552" y="1784716"/>
            <a:ext cx="6641151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sz="2000" dirty="0"/>
              <a:t>Mieti, minkälaisilla opetusmenetelmillä ja -tyyleillä saavutat asettamasi tavoitteet parhaiten?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Huomioi harjoittelun vaihe. Onko kyseessä ihan uuden opettelu vai aikaisemman opitun vahvistaminen?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Valmentajan toiminta ja valmennustyylin valinta vaikuttaa mm. harjoituksen ilmapiiriin, </a:t>
            </a:r>
            <a:r>
              <a:rPr lang="fi-FI" sz="2000" dirty="0" err="1"/>
              <a:t>toistomääriin</a:t>
            </a:r>
            <a:r>
              <a:rPr lang="fi-FI" sz="2000" dirty="0"/>
              <a:t>, tekemisen laatuun ja tekemisen tapaan, harjoituksen intensiteettiin, lasten osallisuuden ja autonomian kokemukseen ja lopulta oppimiseen.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Ohjaa lapsia ongelmanratkaisutaitojen kehittämiseen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Kivoilla kisailuilla ja liikuntaleikeillä on tunnetusti suuri vaikutus tekemisen intoon ja ilmapiiriin</a:t>
            </a:r>
          </a:p>
          <a:p>
            <a:pPr marL="457200" indent="-457200">
              <a:buFont typeface="+mj-lt"/>
              <a:buAutoNum type="arabicPeriod"/>
            </a:pPr>
            <a:endParaRPr lang="fi-FI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0F00BE-E124-4273-A96C-34A8B5247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93" y="2149672"/>
            <a:ext cx="3262745" cy="3262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54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901280" y="388805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KÄYTÄN KILPAILUA KEHITYKSEN APUNA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86202" y="1296343"/>
            <a:ext cx="8014898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sz="2000" dirty="0"/>
              <a:t>Kilpaillessa opitaan monia tärkeitä elämäntaitoja, kuten reilua peliä, urheiluhenkeä, hyvää asennetta, kunnioitusta muita kohtaan, oikeudenmukaisuutta, sinnikkyyttä sekä ryhmätyötä.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Kilpaileminen auttaa myös kehittymisen arvioinnissa ja harjoittelun suuntaamisessa.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Varmista, että kilpailut ja niiden ilmapiiri on aina suunniteltu lapsia varten heidän tarpeensa huomioiden.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800" dirty="0"/>
              <a:t>Huomioi: alueen koko, matkojen  pituus, etäisyydet, kilpailujen pituus, kilpailijoiden lukumäärä, sopivan kokoiset välineet, pistelaskujen käyttö tai käyttämättä jättäminen, pelisäännöt ja mahdollinen sarjataulukoiden käyttö 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Jokaisella tulisi olla mahdollisuus kilpailla itselleen sopivalla </a:t>
            </a:r>
            <a:r>
              <a:rPr lang="fi-FI" sz="2000" dirty="0" err="1"/>
              <a:t>haastetasolla</a:t>
            </a:r>
            <a:r>
              <a:rPr lang="fi-FI" sz="2000" dirty="0"/>
              <a:t> turvallisessa ilmapiirissä.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Tiedosta myös että osaa saattaa kilpailu jännittää tai ei innosta.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FE564-5A59-44B1-9D13-99D438DF1EA6}"/>
              </a:ext>
            </a:extLst>
          </p:cNvPr>
          <p:cNvSpPr txBox="1"/>
          <p:nvPr/>
        </p:nvSpPr>
        <p:spPr>
          <a:xfrm>
            <a:off x="1932709" y="5838253"/>
            <a:ext cx="7692299" cy="369332"/>
          </a:xfrm>
          <a:prstGeom prst="rect">
            <a:avLst/>
          </a:prstGeom>
          <a:noFill/>
          <a:ln w="22225">
            <a:solidFill>
              <a:srgbClr val="056DB6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Kilpailemisessa on kyse parhaimpansa yrittämisestä sekä kaikkensa antamisesta!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A98C6-4F1F-4480-B5C9-5B9B2B7C3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1870363"/>
            <a:ext cx="2795155" cy="2795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21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KESKUSTELTAVAKSI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86202" y="1296343"/>
            <a:ext cx="7079716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dirty="0"/>
              <a:t>Lasten liikunnan laatulupaukset voi ottaa valmennustiimissä tai seuran valmentajien tapaamisessa keskustelun aiheeksi.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Valitkaa jokin laatulupauksista ja keskustelkaa, miten olette vieneet sitä käytäntöön.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Mikä on ollut omasta mielestänne onnistunutta ja onko jonkin asian toteuttaminen haastavaa?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Minkä lupauksen haluatte ottaa yhteiseksi kehittämiskohteeksi?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Millaista valmentajan osaamista laatulupaukset edellyttävät?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A0A98-2AD7-4590-8EBF-EC63B2A29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95" y="2355577"/>
            <a:ext cx="2923003" cy="2923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13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POHDITTAVAKSI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661511" y="1867843"/>
            <a:ext cx="7079716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Mikä sinulle on laatulupauksista tärkein? </a:t>
            </a:r>
          </a:p>
          <a:p>
            <a:r>
              <a:rPr lang="fi-FI" dirty="0"/>
              <a:t>Miten se näkyy toiminnassasi? </a:t>
            </a:r>
          </a:p>
          <a:p>
            <a:r>
              <a:rPr lang="fi-FI" dirty="0"/>
              <a:t>Miten viestit lapsille ja huoltajille tästä? </a:t>
            </a:r>
            <a:endParaRPr lang="fi-FI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0391A-C162-47D2-85BC-3A621102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2015435"/>
            <a:ext cx="3697474" cy="3697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20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KESKUSTELTAVAKSI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86202" y="1296343"/>
            <a:ext cx="6778380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Onko seurassanne tapana seurata sitä, mistä syitä harrastamisen lopettaminen tapahtuu?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Tiedättekö mitkä asiat saavat lapset osallistumaan juuri teidän toimintaanne?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Mihin vinkkiin haluaisitte yhdessä tarttua?</a:t>
            </a:r>
            <a:endParaRPr lang="fi-FI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A0A98-2AD7-4590-8EBF-EC63B2A29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95" y="2355577"/>
            <a:ext cx="2923003" cy="2923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94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POHDITTAVAKSI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661511" y="1867843"/>
            <a:ext cx="7079716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Luettelon kirjan kappaleen 3.1 Pidetään lapset mukana vinkeistä osa on sellaisia, joihin yksittäinen valmentaja voi vaikuttaa paljon.</a:t>
            </a:r>
          </a:p>
          <a:p>
            <a:r>
              <a:rPr lang="fi-FI" dirty="0"/>
              <a:t>Mikä niistä on vahvuutesi?</a:t>
            </a:r>
          </a:p>
          <a:p>
            <a:r>
              <a:rPr lang="fi-FI" dirty="0"/>
              <a:t>Mistä haluaisit saada palautetta?</a:t>
            </a:r>
          </a:p>
          <a:p>
            <a:r>
              <a:rPr lang="fi-FI" dirty="0"/>
              <a:t>Keneltä voisit pyytää palautetta?</a:t>
            </a:r>
            <a:endParaRPr lang="fi-FI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0391A-C162-47D2-85BC-3A621102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2015435"/>
            <a:ext cx="3697474" cy="3697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45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98EB31-1A8A-4F85-D300-75387B5F4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CF6D2-6E0F-4F52-58E9-75B88D82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6" y="6475619"/>
            <a:ext cx="1337272" cy="230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38AD8A-84DB-43FD-9723-87703DF745CC}"/>
              </a:ext>
            </a:extLst>
          </p:cNvPr>
          <p:cNvSpPr/>
          <p:nvPr/>
        </p:nvSpPr>
        <p:spPr>
          <a:xfrm>
            <a:off x="2406777" y="926123"/>
            <a:ext cx="50930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Klikkaa kuvaa aloittaaksesi kysely!</a:t>
            </a:r>
          </a:p>
          <a:p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FF9E3-B5D6-42B3-93F1-CAD1DCAB038D}"/>
              </a:ext>
            </a:extLst>
          </p:cNvPr>
          <p:cNvSpPr/>
          <p:nvPr/>
        </p:nvSpPr>
        <p:spPr>
          <a:xfrm>
            <a:off x="3261945" y="6221726"/>
            <a:ext cx="624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 https://quizizz.com/embed/quiz/663732ac07d00b59d15d4b67</a:t>
            </a:r>
          </a:p>
        </p:txBody>
      </p:sp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DAF04C55-8D13-4D9C-B605-B495A3813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72" y="1880230"/>
            <a:ext cx="3335482" cy="3335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13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485188" y="579719"/>
            <a:ext cx="848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070C0"/>
                </a:solidFill>
              </a:rPr>
              <a:t>Tavoitteet</a:t>
            </a:r>
            <a:endParaRPr lang="fi-FI" sz="40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7813818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b="1" dirty="0"/>
              <a:t>Tämän kokonaisuuden suoritettua oppija:</a:t>
            </a:r>
            <a:endParaRPr lang="fi-FI" sz="2400" dirty="0"/>
          </a:p>
          <a:p>
            <a:r>
              <a:rPr lang="fi-FI" sz="2400" b="1" dirty="0"/>
              <a:t>Tunnistaa</a:t>
            </a:r>
            <a:r>
              <a:rPr lang="fi-FI" sz="2400" dirty="0"/>
              <a:t> suomalaisten liikuntasuositusten keskeiset elementit, kuten liikkumisen määrän, intensiteetin ja tyypin.</a:t>
            </a:r>
          </a:p>
          <a:p>
            <a:r>
              <a:rPr lang="fi-FI" sz="2400" b="1" dirty="0"/>
              <a:t>Osaa</a:t>
            </a:r>
            <a:r>
              <a:rPr lang="fi-FI" sz="2400" dirty="0"/>
              <a:t> soveltaa liikuntasuosituksia omassa elämässään tai työssään.</a:t>
            </a:r>
          </a:p>
          <a:p>
            <a:r>
              <a:rPr lang="fi-FI" sz="2400" b="1" dirty="0"/>
              <a:t>Määrittelee</a:t>
            </a:r>
            <a:r>
              <a:rPr lang="fi-FI" sz="2400" dirty="0"/>
              <a:t> lasten liikunnan laatulupaukset ja niiden tavoitteet.</a:t>
            </a:r>
          </a:p>
          <a:p>
            <a:r>
              <a:rPr lang="fi-FI" sz="2400" b="1" dirty="0"/>
              <a:t>Arvioi</a:t>
            </a:r>
            <a:r>
              <a:rPr lang="fi-FI" sz="2400" dirty="0"/>
              <a:t> omia valmennustapahtumia ja -toimintoja lasten liikunnan laatulupausten näkökulmasta.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5E6AD-DFCC-4502-A2B8-551AAC301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75" y="2036618"/>
            <a:ext cx="3262745" cy="3262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32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3" y="410638"/>
            <a:ext cx="925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0070C0"/>
                </a:solidFill>
              </a:rPr>
              <a:t>1.1 SUOMALAISET LIIKUNTASUOSITUKSET</a:t>
            </a:r>
            <a:endParaRPr lang="fi-FI" sz="40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6409772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2400" dirty="0"/>
              <a:t>Liikkumissuositusten mukaan reipasta ja rasittavaa liikuntaa tulisi olla vähintään tunti päivässä.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2400" dirty="0"/>
              <a:t>Ohjattu liikunta kattaa osan liikkumistavoitteista ja ohjatulla toiminnalla voi olla iso merkitys lapsen muuhunkin liikunta-aktiivisuuteen.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2400" dirty="0"/>
              <a:t>Valtioneuvoston liikuntasuosituksissa 7–17-vuotiaille suositellaan sekä kestävyyden että lihaksiston ja luuston harjoittamista kolme kertaa viikossa.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2400" dirty="0"/>
              <a:t>Suositus korostaa paikallaan olon tauottamista, arkiliikuntaa sekä palautumisen huomioimista.</a:t>
            </a:r>
          </a:p>
          <a:p>
            <a:endParaRPr lang="fi-FI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8F3FDE-F8C1-4248-81CA-DB9270253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449" y="1590696"/>
            <a:ext cx="3928187" cy="39645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B603E0-E74E-4EE4-B3BD-0D7C997EF3FB}"/>
              </a:ext>
            </a:extLst>
          </p:cNvPr>
          <p:cNvSpPr/>
          <p:nvPr/>
        </p:nvSpPr>
        <p:spPr>
          <a:xfrm>
            <a:off x="7330752" y="5784980"/>
            <a:ext cx="4509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KUVA Valtioneuvoston liikkumissuositus 7–17-vuotaille lapsille ja nuorille </a:t>
            </a:r>
          </a:p>
          <a:p>
            <a:r>
              <a:rPr lang="fi-FI" sz="1600" dirty="0"/>
              <a:t>(Opetus- ja kulttuuriministeriö 2021) </a:t>
            </a:r>
          </a:p>
        </p:txBody>
      </p:sp>
    </p:spTree>
    <p:extLst>
      <p:ext uri="{BB962C8B-B14F-4D97-AF65-F5344CB8AC3E}">
        <p14:creationId xmlns:p14="http://schemas.microsoft.com/office/powerpoint/2010/main" val="31083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2" y="410638"/>
            <a:ext cx="106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Suomalaisen urheilijan polun lapsuusvaiheen suositukset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7610028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Monipuolista liikuntaa lapsuudessa riittävästi.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Lapsen omien tavoitteiden mukaan tämä olisi riittävä pohja myös urheilu-uralle.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Mikäli lapsella on tavoitteita urheilun suhteen, tulisi liikunta-aktiivisuuden määrä olla yleisiä suosituksia suurempi.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 Suomalaisessa lapsuusvaiheen urheilijan polun tavoitteissa viikoittaisen liikuntamäärän tavoite on 20 tuntia.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Se sisältää ohjatun harjoittelun, omaehtoisen liikunnan ja leikin, koululiikunnan ja muunlaisen aktiivisen toiminnan. </a:t>
            </a:r>
          </a:p>
        </p:txBody>
      </p:sp>
    </p:spTree>
    <p:extLst>
      <p:ext uri="{BB962C8B-B14F-4D97-AF65-F5344CB8AC3E}">
        <p14:creationId xmlns:p14="http://schemas.microsoft.com/office/powerpoint/2010/main" val="3925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2" y="410638"/>
            <a:ext cx="106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1.2 LASTEN LIIKUNNAN LAATULUPAUKSET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5439389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dirty="0"/>
              <a:t>OLEN LAPSILÄHTÖINEN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000" dirty="0"/>
              <a:t>Toiminnan suunnittelu perustuu siihen, mitä lapset haluavat ja tarvitsevat.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000" b="1" dirty="0"/>
              <a:t>Opit tuntemaan ohjattavasi kyselemällä heiltä esimerkiksi</a:t>
            </a:r>
            <a:r>
              <a:rPr lang="fi-FI" sz="20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000" dirty="0"/>
              <a:t> Miksi lapset ovat mukana ja mikä heitä motivoi ja innostaa?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000" dirty="0"/>
              <a:t>Mikä saa heidät palaamaan harjoituksiin viikosta toiseen?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000" dirty="0"/>
              <a:t>Mistä he pitävät tai eivät pidä?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000" dirty="0"/>
              <a:t>Millaisia aiempia liikuntakokemuksia heillä on ollut?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5E1B2-985A-4817-9ED9-4B5977E5FD91}"/>
              </a:ext>
            </a:extLst>
          </p:cNvPr>
          <p:cNvSpPr/>
          <p:nvPr/>
        </p:nvSpPr>
        <p:spPr>
          <a:xfrm>
            <a:off x="6686599" y="1733577"/>
            <a:ext cx="46967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Kysele ja kuuntele lasten mielipiteitä ja tarjoa heitä kiinnostavia ja innostavia harjoitteita ja toimintaa.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Vahvista lasten motivaatiolähteitä tie-</a:t>
            </a:r>
            <a:r>
              <a:rPr lang="fi-FI" sz="2000" dirty="0" err="1"/>
              <a:t>toisesti</a:t>
            </a:r>
            <a:r>
              <a:rPr lang="fi-FI" sz="20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Kehittyminen ja uuden oppiminen on hauskaa ja motivoi jatkamaan.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Huomioi ikävaihe ja kehitystaso, jotta toiminta on sopivan haastavaa, oppimista ja nautintoa tukevaa.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Auta huoltajia ymmärtämään millaista on lapsilähtöinen ohjaus- ja valmennuskulttuuri.</a:t>
            </a:r>
          </a:p>
        </p:txBody>
      </p:sp>
    </p:spTree>
    <p:extLst>
      <p:ext uri="{BB962C8B-B14F-4D97-AF65-F5344CB8AC3E}">
        <p14:creationId xmlns:p14="http://schemas.microsoft.com/office/powerpoint/2010/main" val="6057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2" y="410638"/>
            <a:ext cx="106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KÄYTÄN KOKONAISVALTAISTA OHJAUS- JA VALMENNUSTAPAA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86202" y="1432671"/>
            <a:ext cx="6277071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b="1" dirty="0"/>
              <a:t>Harjoittelun lähtökohtana on oltava ihmisenä kasvaminen – liikuntataidot kehittyvät siinä ohessa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000" dirty="0"/>
              <a:t>Jokaisen harjoituksen tulee lisätä lasten positiivisen itsetunnon kehittymistä ja pystyvyyden tunnetta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000" dirty="0"/>
              <a:t>Vahvista tietoisesti myös ryhmäytymistä. Ryhmässä toimiminen lisää lasten sosiaalisten, emotionaalisten, kognitiivisten ja moraalisten taitojen kehittymistä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000" dirty="0"/>
              <a:t>Luo harjoitteista opettavaisia ja haastavia muutenkin kuin fyysisesti.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000" dirty="0"/>
              <a:t>Anna jokaiselle aikaa kehittyä ja kasvaa omassa tahdissa.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000" dirty="0"/>
              <a:t>Lapsen ja nuoren kehitys ottaa välillä askelia eteenpäin ja välillä taaksepäin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6196D1-66F5-4949-A88B-AE2ED7FCE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92" y="1870788"/>
            <a:ext cx="3116424" cy="31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52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2" y="410638"/>
            <a:ext cx="106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OTAN KAIKKI MUKAAN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86202" y="1337907"/>
            <a:ext cx="6456262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sz="2000" dirty="0"/>
              <a:t>Kohtele ja kuuntele jokaista lasta tasa-arvoisesti. Kutsu heitä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Mieti etukäteen toimintatavat, joilla saat jokaisen tuntemaan tervetulleeksi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Uskalla ohjata ja valmentaa jokaista yksilöllisesti.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Lasten luonteenpiirteet ja tarpeet saattavat poiketa suuresti, eikä samanlainen valmennus sovi kaikille..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Suunnittele toiminta siten, että kaikilla on mahdollisuus kehittyä ja onnistua</a:t>
            </a:r>
          </a:p>
          <a:p>
            <a:pPr marL="0" indent="0">
              <a:buNone/>
            </a:pPr>
            <a:endParaRPr lang="fi-FI" sz="2000" dirty="0"/>
          </a:p>
          <a:p>
            <a:pPr>
              <a:buFont typeface="Wingdings" panose="05000000000000000000" pitchFamily="2" charset="2"/>
              <a:buChar char="§"/>
            </a:pPr>
            <a:endParaRPr lang="fi-FI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16627-FE17-48BF-907D-59C5AB9007A3}"/>
              </a:ext>
            </a:extLst>
          </p:cNvPr>
          <p:cNvSpPr txBox="1"/>
          <p:nvPr/>
        </p:nvSpPr>
        <p:spPr>
          <a:xfrm>
            <a:off x="1125782" y="4841789"/>
            <a:ext cx="658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Eriyttäminen on yksi valmentajan haastavimmista taidoista. </a:t>
            </a:r>
          </a:p>
          <a:p>
            <a:r>
              <a:rPr lang="fi-FI" b="1" dirty="0"/>
              <a:t>Sen avulla pyritään tukemaan jokaisen osallistuvan lapsen oman </a:t>
            </a:r>
            <a:r>
              <a:rPr lang="fi-FI" b="1" dirty="0" err="1"/>
              <a:t>taitotason</a:t>
            </a:r>
            <a:r>
              <a:rPr lang="fi-FI" b="1" dirty="0"/>
              <a:t> mukainen harjoittelu.</a:t>
            </a:r>
          </a:p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D5A2E-0C68-4BBA-99A3-292D846C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34" y="1572354"/>
            <a:ext cx="3523764" cy="3523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25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2" y="410638"/>
            <a:ext cx="106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LUON HAUSKAN JA TURVALLISEN ILMAPIIRIN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86202" y="1337907"/>
            <a:ext cx="6837756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sz="2200" dirty="0"/>
              <a:t>Panosta vuorovaikutukseen lasten kanssa ja käytä riittävästi aikaa myös lasten keskinäisen luottamuksen rakentamiseen.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/>
              <a:t>Lapsilla tulee olla harjoituksissa hauskaa.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/>
              <a:t>Hauskuus voi tarkoittaa parhaansa yrittämistä, uuden oppimista tai yhteisiä onnistumisia, kilpailujen tai tavoitteiden saavuttamisesta syntyneitä tunteita, kaveruuden kokemuksia tai hassuttelua.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/>
              <a:t>Varmista, että jokainen lapsi tuntee harjoituksissa olonsa turvalliseksi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/>
              <a:t>Esittele lapsille toimintamalleja uhkaavien tilanteiden varalta.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/>
              <a:t>Korosta hyvän käytöksen ja tapojen merkitystä yhdessä toimiessa.</a:t>
            </a:r>
          </a:p>
          <a:p>
            <a:pPr marL="457200" indent="-457200">
              <a:buFont typeface="+mj-lt"/>
              <a:buAutoNum type="arabicPeriod"/>
            </a:pPr>
            <a:endParaRPr lang="fi-FI" sz="1800" dirty="0"/>
          </a:p>
          <a:p>
            <a:pPr marL="457200" indent="-457200">
              <a:buFont typeface="+mj-lt"/>
              <a:buAutoNum type="arabicPeriod"/>
            </a:pPr>
            <a:endParaRPr lang="fi-FI" sz="1800" dirty="0"/>
          </a:p>
          <a:p>
            <a:pPr>
              <a:buFont typeface="Wingdings" panose="05000000000000000000" pitchFamily="2" charset="2"/>
              <a:buChar char="§"/>
            </a:pPr>
            <a:endParaRPr lang="fi-FI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8CD3A2-845A-4343-B483-47B11C918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28" y="1838365"/>
            <a:ext cx="3181270" cy="3181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07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2" y="410638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SYTYTÄN RAKKAUDEN URHEILUUN JA LIIKUNNALLISEEN ELÄMÄÄN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816553" y="1389726"/>
            <a:ext cx="7253394" cy="1996329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sz="2000" dirty="0"/>
              <a:t>Aktivoi lapsia liikkumaan myös harrastusten ulkopuolella ja innosta hyödyntämään matkat harrastuksiin.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Suunnittele hauskoja, lasten </a:t>
            </a:r>
            <a:r>
              <a:rPr lang="fi-FI" sz="2000" dirty="0" err="1"/>
              <a:t>taitotasoa</a:t>
            </a:r>
            <a:r>
              <a:rPr lang="fi-FI" sz="2000" dirty="0"/>
              <a:t> vastaavia harjoitteita.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Lisää lasten kiinnostusta harrastusta kohtaan pitämällä harjoitukset monipuolisina ja sosiaalisina.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Selvitä, miksi lapset osallistuvat harrastukseen ja tue heitä motivoivia tekijöitä tietoisesti.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Auta lapsia ja huoltajia ymmärtämään liikunnan ja terveellisten elämäntapojen hyödyt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Pidä kaikki mukana toiminnassa sillä positiiviset kokemukset ohjatussa liikunnassa voivat innostaa jokaisen elinikäiseen liikuntaharrastukseen!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0880B-3D39-49AC-99CE-6EC90ED71DE6}"/>
              </a:ext>
            </a:extLst>
          </p:cNvPr>
          <p:cNvSpPr txBox="1"/>
          <p:nvPr/>
        </p:nvSpPr>
        <p:spPr>
          <a:xfrm>
            <a:off x="1117785" y="5588871"/>
            <a:ext cx="909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Rakkaus liikuntaan, urheiluun ja lajiin luo pohjan paitsi huippu-urheilulle myös elinikäiselle liikunnalliselle elämäntavalle.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A54661-2328-4269-B29A-0DFA402F2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696" y="1487856"/>
            <a:ext cx="3086102" cy="3086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098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c641bf-2ade-4333-a250-1971027215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DE763B987C04E82695DB092BF0968" ma:contentTypeVersion="17" ma:contentTypeDescription="Create a new document." ma:contentTypeScope="" ma:versionID="a7026a0a2ffbadde10859c7fc8ada97b">
  <xsd:schema xmlns:xsd="http://www.w3.org/2001/XMLSchema" xmlns:xs="http://www.w3.org/2001/XMLSchema" xmlns:p="http://schemas.microsoft.com/office/2006/metadata/properties" xmlns:ns3="b5c641bf-2ade-4333-a250-197102721543" xmlns:ns4="fda465a4-4358-4b47-9756-dc296ab0ee78" targetNamespace="http://schemas.microsoft.com/office/2006/metadata/properties" ma:root="true" ma:fieldsID="9b68e45d5f65d0a3efda08adc47c2711" ns3:_="" ns4:_="">
    <xsd:import namespace="b5c641bf-2ade-4333-a250-197102721543"/>
    <xsd:import namespace="fda465a4-4358-4b47-9756-dc296ab0e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641bf-2ade-4333-a250-197102721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465a4-4358-4b47-9756-dc296ab0e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0754E3-9B2F-41BA-8A60-3B57E124163C}">
  <ds:schemaRefs>
    <ds:schemaRef ds:uri="http://purl.org/dc/dcmitype/"/>
    <ds:schemaRef ds:uri="http://schemas.microsoft.com/office/2006/documentManagement/types"/>
    <ds:schemaRef ds:uri="fda465a4-4358-4b47-9756-dc296ab0ee78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b5c641bf-2ade-4333-a250-19710272154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7892F4-F0AE-4988-AE5F-50F8FD31BF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E5AD26-F56F-4547-840F-57CFDA910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641bf-2ade-4333-a250-197102721543"/>
    <ds:schemaRef ds:uri="fda465a4-4358-4b47-9756-dc296ab0e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7714</TotalTime>
  <Words>1221</Words>
  <Application>Microsoft Office PowerPoint</Application>
  <PresentationFormat>Widescreen</PresentationFormat>
  <Paragraphs>140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Kenyan Coffee Rg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Creature AD</dc:creator>
  <cp:lastModifiedBy>Kantosalo Kimmo</cp:lastModifiedBy>
  <cp:revision>45</cp:revision>
  <dcterms:created xsi:type="dcterms:W3CDTF">2024-01-09T21:57:58Z</dcterms:created>
  <dcterms:modified xsi:type="dcterms:W3CDTF">2024-07-28T10:26:08Z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0x010100026DE763B987C04E82695DB092BF0968</vt:lpwstr>
  </property>
</Properties>
</file>