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4" r:id="rId2"/>
    <p:sldId id="256" r:id="rId3"/>
    <p:sldId id="269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BD0816D-3424-457D-9789-AC5B3BE7C44B}">
          <p14:sldIdLst>
            <p14:sldId id="264"/>
            <p14:sldId id="256"/>
            <p14:sldId id="269"/>
            <p14:sldId id="265"/>
            <p14:sldId id="266"/>
            <p14:sldId id="267"/>
            <p14:sldId id="268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A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BCB092-B845-46C6-BA16-97797036B902}" v="37" dt="2024-04-20T08:22:07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7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9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pani Risto" userId="976c6936-ee02-4032-8c0b-9c911f48e023" providerId="ADAL" clId="{6ABCB092-B845-46C6-BA16-97797036B902}"/>
    <pc:docChg chg="undo custSel addSld delSld modSld sldOrd modSection">
      <pc:chgData name="Tapani Risto" userId="976c6936-ee02-4032-8c0b-9c911f48e023" providerId="ADAL" clId="{6ABCB092-B845-46C6-BA16-97797036B902}" dt="2024-04-20T08:27:40.006" v="21295" actId="208"/>
      <pc:docMkLst>
        <pc:docMk/>
      </pc:docMkLst>
      <pc:sldChg chg="addSp modSp mod">
        <pc:chgData name="Tapani Risto" userId="976c6936-ee02-4032-8c0b-9c911f48e023" providerId="ADAL" clId="{6ABCB092-B845-46C6-BA16-97797036B902}" dt="2024-04-20T05:15:14.088" v="27" actId="14100"/>
        <pc:sldMkLst>
          <pc:docMk/>
          <pc:sldMk cId="3131981384" sldId="265"/>
        </pc:sldMkLst>
        <pc:spChg chg="mod">
          <ac:chgData name="Tapani Risto" userId="976c6936-ee02-4032-8c0b-9c911f48e023" providerId="ADAL" clId="{6ABCB092-B845-46C6-BA16-97797036B902}" dt="2024-04-20T05:12:47.017" v="8" actId="207"/>
          <ac:spMkLst>
            <pc:docMk/>
            <pc:sldMk cId="3131981384" sldId="265"/>
            <ac:spMk id="2" creationId="{66F1EF5B-94A6-9C39-92A5-8AAD6CABC884}"/>
          </ac:spMkLst>
        </pc:spChg>
        <pc:picChg chg="add mod">
          <ac:chgData name="Tapani Risto" userId="976c6936-ee02-4032-8c0b-9c911f48e023" providerId="ADAL" clId="{6ABCB092-B845-46C6-BA16-97797036B902}" dt="2024-04-20T05:14:45.106" v="24" actId="1076"/>
          <ac:picMkLst>
            <pc:docMk/>
            <pc:sldMk cId="3131981384" sldId="265"/>
            <ac:picMk id="5" creationId="{EA7DE1FC-FA4B-D475-3654-F88193BB8D21}"/>
          </ac:picMkLst>
        </pc:picChg>
        <pc:picChg chg="add mod">
          <ac:chgData name="Tapani Risto" userId="976c6936-ee02-4032-8c0b-9c911f48e023" providerId="ADAL" clId="{6ABCB092-B845-46C6-BA16-97797036B902}" dt="2024-04-20T05:15:14.088" v="27" actId="14100"/>
          <ac:picMkLst>
            <pc:docMk/>
            <pc:sldMk cId="3131981384" sldId="265"/>
            <ac:picMk id="7" creationId="{857CBEC5-A6B3-6CE0-153B-E321B8CEFF2D}"/>
          </ac:picMkLst>
        </pc:picChg>
      </pc:sldChg>
      <pc:sldChg chg="new del">
        <pc:chgData name="Tapani Risto" userId="976c6936-ee02-4032-8c0b-9c911f48e023" providerId="ADAL" clId="{6ABCB092-B845-46C6-BA16-97797036B902}" dt="2024-04-20T05:12:54.871" v="14" actId="680"/>
        <pc:sldMkLst>
          <pc:docMk/>
          <pc:sldMk cId="1556542660" sldId="266"/>
        </pc:sldMkLst>
      </pc:sldChg>
      <pc:sldChg chg="addSp modSp add mod">
        <pc:chgData name="Tapani Risto" userId="976c6936-ee02-4032-8c0b-9c911f48e023" providerId="ADAL" clId="{6ABCB092-B845-46C6-BA16-97797036B902}" dt="2024-04-20T05:35:11.524" v="1944" actId="113"/>
        <pc:sldMkLst>
          <pc:docMk/>
          <pc:sldMk cId="2320386485" sldId="266"/>
        </pc:sldMkLst>
        <pc:spChg chg="mod">
          <ac:chgData name="Tapani Risto" userId="976c6936-ee02-4032-8c0b-9c911f48e023" providerId="ADAL" clId="{6ABCB092-B845-46C6-BA16-97797036B902}" dt="2024-04-20T05:35:11.524" v="1944" actId="113"/>
          <ac:spMkLst>
            <pc:docMk/>
            <pc:sldMk cId="2320386485" sldId="266"/>
            <ac:spMk id="3" creationId="{FC931F5E-023F-95D7-8780-01EF1738A977}"/>
          </ac:spMkLst>
        </pc:spChg>
        <pc:spChg chg="add mod">
          <ac:chgData name="Tapani Risto" userId="976c6936-ee02-4032-8c0b-9c911f48e023" providerId="ADAL" clId="{6ABCB092-B845-46C6-BA16-97797036B902}" dt="2024-04-20T05:31:24.258" v="1702" actId="1076"/>
          <ac:spMkLst>
            <pc:docMk/>
            <pc:sldMk cId="2320386485" sldId="266"/>
            <ac:spMk id="5" creationId="{F557AFBA-879F-5656-EA6F-4D1A42AC2146}"/>
          </ac:spMkLst>
        </pc:spChg>
        <pc:picChg chg="add mod modCrop">
          <ac:chgData name="Tapani Risto" userId="976c6936-ee02-4032-8c0b-9c911f48e023" providerId="ADAL" clId="{6ABCB092-B845-46C6-BA16-97797036B902}" dt="2024-04-20T05:29:51.882" v="1589" actId="1076"/>
          <ac:picMkLst>
            <pc:docMk/>
            <pc:sldMk cId="2320386485" sldId="266"/>
            <ac:picMk id="4" creationId="{9C989FE8-8A36-51D1-6EAC-C1C3D2A09A61}"/>
          </ac:picMkLst>
        </pc:picChg>
      </pc:sldChg>
      <pc:sldChg chg="addSp delSp modSp add mod">
        <pc:chgData name="Tapani Risto" userId="976c6936-ee02-4032-8c0b-9c911f48e023" providerId="ADAL" clId="{6ABCB092-B845-46C6-BA16-97797036B902}" dt="2024-04-20T06:06:25.951" v="4953" actId="14100"/>
        <pc:sldMkLst>
          <pc:docMk/>
          <pc:sldMk cId="3990493665" sldId="267"/>
        </pc:sldMkLst>
        <pc:spChg chg="mod">
          <ac:chgData name="Tapani Risto" userId="976c6936-ee02-4032-8c0b-9c911f48e023" providerId="ADAL" clId="{6ABCB092-B845-46C6-BA16-97797036B902}" dt="2024-04-20T06:06:17.347" v="4952" actId="14100"/>
          <ac:spMkLst>
            <pc:docMk/>
            <pc:sldMk cId="3990493665" sldId="267"/>
            <ac:spMk id="3" creationId="{FC931F5E-023F-95D7-8780-01EF1738A977}"/>
          </ac:spMkLst>
        </pc:spChg>
        <pc:picChg chg="add mod">
          <ac:chgData name="Tapani Risto" userId="976c6936-ee02-4032-8c0b-9c911f48e023" providerId="ADAL" clId="{6ABCB092-B845-46C6-BA16-97797036B902}" dt="2024-04-20T06:06:25.951" v="4953" actId="14100"/>
          <ac:picMkLst>
            <pc:docMk/>
            <pc:sldMk cId="3990493665" sldId="267"/>
            <ac:picMk id="5" creationId="{DB24073B-5926-F543-D238-73A6F76AE74F}"/>
          </ac:picMkLst>
        </pc:picChg>
        <pc:picChg chg="add del mod">
          <ac:chgData name="Tapani Risto" userId="976c6936-ee02-4032-8c0b-9c911f48e023" providerId="ADAL" clId="{6ABCB092-B845-46C6-BA16-97797036B902}" dt="2024-04-20T06:05:59.827" v="4946" actId="478"/>
          <ac:picMkLst>
            <pc:docMk/>
            <pc:sldMk cId="3990493665" sldId="267"/>
            <ac:picMk id="1026" creationId="{F97118AE-5AD4-38D6-C8BC-4924A3602F00}"/>
          </ac:picMkLst>
        </pc:picChg>
      </pc:sldChg>
      <pc:sldChg chg="new del">
        <pc:chgData name="Tapani Risto" userId="976c6936-ee02-4032-8c0b-9c911f48e023" providerId="ADAL" clId="{6ABCB092-B845-46C6-BA16-97797036B902}" dt="2024-04-20T05:12:54.446" v="13" actId="680"/>
        <pc:sldMkLst>
          <pc:docMk/>
          <pc:sldMk cId="4087524927" sldId="267"/>
        </pc:sldMkLst>
      </pc:sldChg>
      <pc:sldChg chg="new del">
        <pc:chgData name="Tapani Risto" userId="976c6936-ee02-4032-8c0b-9c911f48e023" providerId="ADAL" clId="{6ABCB092-B845-46C6-BA16-97797036B902}" dt="2024-04-20T05:12:54.014" v="12" actId="680"/>
        <pc:sldMkLst>
          <pc:docMk/>
          <pc:sldMk cId="2614427786" sldId="268"/>
        </pc:sldMkLst>
      </pc:sldChg>
      <pc:sldChg chg="addSp modSp add mod">
        <pc:chgData name="Tapani Risto" userId="976c6936-ee02-4032-8c0b-9c911f48e023" providerId="ADAL" clId="{6ABCB092-B845-46C6-BA16-97797036B902}" dt="2024-04-20T06:08:50.770" v="4962" actId="14100"/>
        <pc:sldMkLst>
          <pc:docMk/>
          <pc:sldMk cId="4264047406" sldId="268"/>
        </pc:sldMkLst>
        <pc:picChg chg="add mod">
          <ac:chgData name="Tapani Risto" userId="976c6936-ee02-4032-8c0b-9c911f48e023" providerId="ADAL" clId="{6ABCB092-B845-46C6-BA16-97797036B902}" dt="2024-04-20T06:08:50.770" v="4962" actId="14100"/>
          <ac:picMkLst>
            <pc:docMk/>
            <pc:sldMk cId="4264047406" sldId="268"/>
            <ac:picMk id="5" creationId="{C8AFA234-30CC-F65A-B36E-47EA7BAB53D2}"/>
          </ac:picMkLst>
        </pc:picChg>
        <pc:picChg chg="add mod">
          <ac:chgData name="Tapani Risto" userId="976c6936-ee02-4032-8c0b-9c911f48e023" providerId="ADAL" clId="{6ABCB092-B845-46C6-BA16-97797036B902}" dt="2024-04-20T06:08:33.886" v="4960" actId="1076"/>
          <ac:picMkLst>
            <pc:docMk/>
            <pc:sldMk cId="4264047406" sldId="268"/>
            <ac:picMk id="7" creationId="{7030FB8F-369A-CEA0-2C57-80C12E0D6125}"/>
          </ac:picMkLst>
        </pc:picChg>
      </pc:sldChg>
      <pc:sldChg chg="addSp modSp add mod ord">
        <pc:chgData name="Tapani Risto" userId="976c6936-ee02-4032-8c0b-9c911f48e023" providerId="ADAL" clId="{6ABCB092-B845-46C6-BA16-97797036B902}" dt="2024-04-20T05:21:30.838" v="741" actId="1076"/>
        <pc:sldMkLst>
          <pc:docMk/>
          <pc:sldMk cId="2081343209" sldId="269"/>
        </pc:sldMkLst>
        <pc:spChg chg="mod">
          <ac:chgData name="Tapani Risto" userId="976c6936-ee02-4032-8c0b-9c911f48e023" providerId="ADAL" clId="{6ABCB092-B845-46C6-BA16-97797036B902}" dt="2024-04-20T05:21:30.838" v="741" actId="1076"/>
          <ac:spMkLst>
            <pc:docMk/>
            <pc:sldMk cId="2081343209" sldId="269"/>
            <ac:spMk id="3" creationId="{FC931F5E-023F-95D7-8780-01EF1738A977}"/>
          </ac:spMkLst>
        </pc:spChg>
        <pc:picChg chg="add mod">
          <ac:chgData name="Tapani Risto" userId="976c6936-ee02-4032-8c0b-9c911f48e023" providerId="ADAL" clId="{6ABCB092-B845-46C6-BA16-97797036B902}" dt="2024-04-20T05:15:41.104" v="29" actId="1076"/>
          <ac:picMkLst>
            <pc:docMk/>
            <pc:sldMk cId="2081343209" sldId="269"/>
            <ac:picMk id="5" creationId="{2E09BB99-E00F-E442-C213-E837DD248568}"/>
          </ac:picMkLst>
        </pc:picChg>
      </pc:sldChg>
      <pc:sldChg chg="addSp modSp new mod">
        <pc:chgData name="Tapani Risto" userId="976c6936-ee02-4032-8c0b-9c911f48e023" providerId="ADAL" clId="{6ABCB092-B845-46C6-BA16-97797036B902}" dt="2024-04-20T06:17:26.282" v="6257" actId="1076"/>
        <pc:sldMkLst>
          <pc:docMk/>
          <pc:sldMk cId="2538049525" sldId="270"/>
        </pc:sldMkLst>
        <pc:spChg chg="mod">
          <ac:chgData name="Tapani Risto" userId="976c6936-ee02-4032-8c0b-9c911f48e023" providerId="ADAL" clId="{6ABCB092-B845-46C6-BA16-97797036B902}" dt="2024-04-20T06:11:04.757" v="4974" actId="404"/>
          <ac:spMkLst>
            <pc:docMk/>
            <pc:sldMk cId="2538049525" sldId="270"/>
            <ac:spMk id="2" creationId="{84A43103-816A-99A7-12A1-306B0468F2DF}"/>
          </ac:spMkLst>
        </pc:spChg>
        <pc:spChg chg="mod">
          <ac:chgData name="Tapani Risto" userId="976c6936-ee02-4032-8c0b-9c911f48e023" providerId="ADAL" clId="{6ABCB092-B845-46C6-BA16-97797036B902}" dt="2024-04-20T06:17:23.554" v="6256" actId="113"/>
          <ac:spMkLst>
            <pc:docMk/>
            <pc:sldMk cId="2538049525" sldId="270"/>
            <ac:spMk id="3" creationId="{856C4E86-31A5-B24C-D3C1-E57A7A89CFA9}"/>
          </ac:spMkLst>
        </pc:spChg>
        <pc:picChg chg="add mod">
          <ac:chgData name="Tapani Risto" userId="976c6936-ee02-4032-8c0b-9c911f48e023" providerId="ADAL" clId="{6ABCB092-B845-46C6-BA16-97797036B902}" dt="2024-04-20T06:17:26.282" v="6257" actId="1076"/>
          <ac:picMkLst>
            <pc:docMk/>
            <pc:sldMk cId="2538049525" sldId="270"/>
            <ac:picMk id="5" creationId="{897C8717-15AE-3FE5-2879-F685FCCA65A2}"/>
          </ac:picMkLst>
        </pc:picChg>
      </pc:sldChg>
      <pc:sldChg chg="addSp modSp add mod">
        <pc:chgData name="Tapani Risto" userId="976c6936-ee02-4032-8c0b-9c911f48e023" providerId="ADAL" clId="{6ABCB092-B845-46C6-BA16-97797036B902}" dt="2024-04-20T06:25:36.602" v="6710" actId="20577"/>
        <pc:sldMkLst>
          <pc:docMk/>
          <pc:sldMk cId="1879961293" sldId="271"/>
        </pc:sldMkLst>
        <pc:spChg chg="mod">
          <ac:chgData name="Tapani Risto" userId="976c6936-ee02-4032-8c0b-9c911f48e023" providerId="ADAL" clId="{6ABCB092-B845-46C6-BA16-97797036B902}" dt="2024-04-20T06:20:17.011" v="6283" actId="20577"/>
          <ac:spMkLst>
            <pc:docMk/>
            <pc:sldMk cId="1879961293" sldId="271"/>
            <ac:spMk id="2" creationId="{84A43103-816A-99A7-12A1-306B0468F2DF}"/>
          </ac:spMkLst>
        </pc:spChg>
        <pc:spChg chg="mod">
          <ac:chgData name="Tapani Risto" userId="976c6936-ee02-4032-8c0b-9c911f48e023" providerId="ADAL" clId="{6ABCB092-B845-46C6-BA16-97797036B902}" dt="2024-04-20T06:25:36.602" v="6710" actId="20577"/>
          <ac:spMkLst>
            <pc:docMk/>
            <pc:sldMk cId="1879961293" sldId="271"/>
            <ac:spMk id="3" creationId="{856C4E86-31A5-B24C-D3C1-E57A7A89CFA9}"/>
          </ac:spMkLst>
        </pc:spChg>
        <pc:picChg chg="add mod">
          <ac:chgData name="Tapani Risto" userId="976c6936-ee02-4032-8c0b-9c911f48e023" providerId="ADAL" clId="{6ABCB092-B845-46C6-BA16-97797036B902}" dt="2024-04-20T06:20:54.819" v="6291" actId="1076"/>
          <ac:picMkLst>
            <pc:docMk/>
            <pc:sldMk cId="1879961293" sldId="271"/>
            <ac:picMk id="4" creationId="{5C462355-2C9A-6485-AAAE-8455FBC7F230}"/>
          </ac:picMkLst>
        </pc:picChg>
        <pc:picChg chg="add mod">
          <ac:chgData name="Tapani Risto" userId="976c6936-ee02-4032-8c0b-9c911f48e023" providerId="ADAL" clId="{6ABCB092-B845-46C6-BA16-97797036B902}" dt="2024-04-20T06:20:57.171" v="6292" actId="1076"/>
          <ac:picMkLst>
            <pc:docMk/>
            <pc:sldMk cId="1879961293" sldId="271"/>
            <ac:picMk id="6" creationId="{7F3C936D-D8D6-8B03-EA24-2685BF52779B}"/>
          </ac:picMkLst>
        </pc:picChg>
      </pc:sldChg>
      <pc:sldChg chg="addSp delSp modSp add mod">
        <pc:chgData name="Tapani Risto" userId="976c6936-ee02-4032-8c0b-9c911f48e023" providerId="ADAL" clId="{6ABCB092-B845-46C6-BA16-97797036B902}" dt="2024-04-20T06:48:03.810" v="12171"/>
        <pc:sldMkLst>
          <pc:docMk/>
          <pc:sldMk cId="4106958132" sldId="272"/>
        </pc:sldMkLst>
        <pc:spChg chg="del">
          <ac:chgData name="Tapani Risto" userId="976c6936-ee02-4032-8c0b-9c911f48e023" providerId="ADAL" clId="{6ABCB092-B845-46C6-BA16-97797036B902}" dt="2024-04-20T06:48:00.500" v="12170" actId="478"/>
          <ac:spMkLst>
            <pc:docMk/>
            <pc:sldMk cId="4106958132" sldId="272"/>
            <ac:spMk id="2" creationId="{84A43103-816A-99A7-12A1-306B0468F2DF}"/>
          </ac:spMkLst>
        </pc:spChg>
        <pc:spChg chg="mod">
          <ac:chgData name="Tapani Risto" userId="976c6936-ee02-4032-8c0b-9c911f48e023" providerId="ADAL" clId="{6ABCB092-B845-46C6-BA16-97797036B902}" dt="2024-04-20T06:31:31.832" v="8162" actId="1076"/>
          <ac:spMkLst>
            <pc:docMk/>
            <pc:sldMk cId="4106958132" sldId="272"/>
            <ac:spMk id="3" creationId="{856C4E86-31A5-B24C-D3C1-E57A7A89CFA9}"/>
          </ac:spMkLst>
        </pc:spChg>
        <pc:spChg chg="add del mod">
          <ac:chgData name="Tapani Risto" userId="976c6936-ee02-4032-8c0b-9c911f48e023" providerId="ADAL" clId="{6ABCB092-B845-46C6-BA16-97797036B902}" dt="2024-04-20T06:47:57.723" v="12169"/>
          <ac:spMkLst>
            <pc:docMk/>
            <pc:sldMk cId="4106958132" sldId="272"/>
            <ac:spMk id="5" creationId="{F626F5DD-6BBF-8A7D-8559-F4DA8C456415}"/>
          </ac:spMkLst>
        </pc:spChg>
        <pc:spChg chg="add del mod">
          <ac:chgData name="Tapani Risto" userId="976c6936-ee02-4032-8c0b-9c911f48e023" providerId="ADAL" clId="{6ABCB092-B845-46C6-BA16-97797036B902}" dt="2024-04-20T06:48:03.810" v="12171"/>
          <ac:spMkLst>
            <pc:docMk/>
            <pc:sldMk cId="4106958132" sldId="272"/>
            <ac:spMk id="7" creationId="{FAC53FDE-55C8-F6A2-936B-AEF0506DE31C}"/>
          </ac:spMkLst>
        </pc:spChg>
        <pc:spChg chg="add mod">
          <ac:chgData name="Tapani Risto" userId="976c6936-ee02-4032-8c0b-9c911f48e023" providerId="ADAL" clId="{6ABCB092-B845-46C6-BA16-97797036B902}" dt="2024-04-20T06:48:03.810" v="12171"/>
          <ac:spMkLst>
            <pc:docMk/>
            <pc:sldMk cId="4106958132" sldId="272"/>
            <ac:spMk id="8" creationId="{DE3E1D9F-4256-2A84-BF49-3EA68A1070C8}"/>
          </ac:spMkLst>
        </pc:spChg>
        <pc:picChg chg="add mod">
          <ac:chgData name="Tapani Risto" userId="976c6936-ee02-4032-8c0b-9c911f48e023" providerId="ADAL" clId="{6ABCB092-B845-46C6-BA16-97797036B902}" dt="2024-04-20T06:28:04.814" v="6717" actId="1076"/>
          <ac:picMkLst>
            <pc:docMk/>
            <pc:sldMk cId="4106958132" sldId="272"/>
            <ac:picMk id="4" creationId="{E71E5AB5-DAF5-7CD9-2D2A-2EA7779D588C}"/>
          </ac:picMkLst>
        </pc:picChg>
      </pc:sldChg>
      <pc:sldChg chg="addSp delSp modSp add mod">
        <pc:chgData name="Tapani Risto" userId="976c6936-ee02-4032-8c0b-9c911f48e023" providerId="ADAL" clId="{6ABCB092-B845-46C6-BA16-97797036B902}" dt="2024-04-20T08:00:50.475" v="18165" actId="1076"/>
        <pc:sldMkLst>
          <pc:docMk/>
          <pc:sldMk cId="817479526" sldId="273"/>
        </pc:sldMkLst>
        <pc:spChg chg="del">
          <ac:chgData name="Tapani Risto" userId="976c6936-ee02-4032-8c0b-9c911f48e023" providerId="ADAL" clId="{6ABCB092-B845-46C6-BA16-97797036B902}" dt="2024-04-20T06:48:22.361" v="12172" actId="478"/>
          <ac:spMkLst>
            <pc:docMk/>
            <pc:sldMk cId="817479526" sldId="273"/>
            <ac:spMk id="2" creationId="{84A43103-816A-99A7-12A1-306B0468F2DF}"/>
          </ac:spMkLst>
        </pc:spChg>
        <pc:spChg chg="mod">
          <ac:chgData name="Tapani Risto" userId="976c6936-ee02-4032-8c0b-9c911f48e023" providerId="ADAL" clId="{6ABCB092-B845-46C6-BA16-97797036B902}" dt="2024-04-20T06:45:39.761" v="12163" actId="14100"/>
          <ac:spMkLst>
            <pc:docMk/>
            <pc:sldMk cId="817479526" sldId="273"/>
            <ac:spMk id="3" creationId="{856C4E86-31A5-B24C-D3C1-E57A7A89CFA9}"/>
          </ac:spMkLst>
        </pc:spChg>
        <pc:spChg chg="add del mod">
          <ac:chgData name="Tapani Risto" userId="976c6936-ee02-4032-8c0b-9c911f48e023" providerId="ADAL" clId="{6ABCB092-B845-46C6-BA16-97797036B902}" dt="2024-04-20T06:48:26.215" v="12173"/>
          <ac:spMkLst>
            <pc:docMk/>
            <pc:sldMk cId="817479526" sldId="273"/>
            <ac:spMk id="6" creationId="{6C359E11-5FAF-7BC9-CB53-2341C0B6097E}"/>
          </ac:spMkLst>
        </pc:spChg>
        <pc:spChg chg="add mod">
          <ac:chgData name="Tapani Risto" userId="976c6936-ee02-4032-8c0b-9c911f48e023" providerId="ADAL" clId="{6ABCB092-B845-46C6-BA16-97797036B902}" dt="2024-04-20T06:48:26.215" v="12173"/>
          <ac:spMkLst>
            <pc:docMk/>
            <pc:sldMk cId="817479526" sldId="273"/>
            <ac:spMk id="7" creationId="{9903C7A9-DC33-4FBF-3434-7E2A27E92472}"/>
          </ac:spMkLst>
        </pc:spChg>
        <pc:picChg chg="add mod">
          <ac:chgData name="Tapani Risto" userId="976c6936-ee02-4032-8c0b-9c911f48e023" providerId="ADAL" clId="{6ABCB092-B845-46C6-BA16-97797036B902}" dt="2024-04-20T06:45:52.810" v="12167" actId="1076"/>
          <ac:picMkLst>
            <pc:docMk/>
            <pc:sldMk cId="817479526" sldId="273"/>
            <ac:picMk id="4" creationId="{2241FDFC-8DF6-A180-4486-D8A844DA5DD3}"/>
          </ac:picMkLst>
        </pc:picChg>
        <pc:picChg chg="add mod">
          <ac:chgData name="Tapani Risto" userId="976c6936-ee02-4032-8c0b-9c911f48e023" providerId="ADAL" clId="{6ABCB092-B845-46C6-BA16-97797036B902}" dt="2024-04-20T08:00:50.475" v="18165" actId="1076"/>
          <ac:picMkLst>
            <pc:docMk/>
            <pc:sldMk cId="817479526" sldId="273"/>
            <ac:picMk id="9" creationId="{3F9211F4-9478-FDC5-F96F-FC51C53732C5}"/>
          </ac:picMkLst>
        </pc:picChg>
      </pc:sldChg>
      <pc:sldChg chg="addSp modSp add mod">
        <pc:chgData name="Tapani Risto" userId="976c6936-ee02-4032-8c0b-9c911f48e023" providerId="ADAL" clId="{6ABCB092-B845-46C6-BA16-97797036B902}" dt="2024-04-20T07:27:42.759" v="13018" actId="255"/>
        <pc:sldMkLst>
          <pc:docMk/>
          <pc:sldMk cId="3338275086" sldId="274"/>
        </pc:sldMkLst>
        <pc:spChg chg="mod">
          <ac:chgData name="Tapani Risto" userId="976c6936-ee02-4032-8c0b-9c911f48e023" providerId="ADAL" clId="{6ABCB092-B845-46C6-BA16-97797036B902}" dt="2024-04-20T07:23:44.402" v="12202" actId="403"/>
          <ac:spMkLst>
            <pc:docMk/>
            <pc:sldMk cId="3338275086" sldId="274"/>
            <ac:spMk id="2" creationId="{84A43103-816A-99A7-12A1-306B0468F2DF}"/>
          </ac:spMkLst>
        </pc:spChg>
        <pc:spChg chg="mod">
          <ac:chgData name="Tapani Risto" userId="976c6936-ee02-4032-8c0b-9c911f48e023" providerId="ADAL" clId="{6ABCB092-B845-46C6-BA16-97797036B902}" dt="2024-04-20T07:27:42.759" v="13018" actId="255"/>
          <ac:spMkLst>
            <pc:docMk/>
            <pc:sldMk cId="3338275086" sldId="274"/>
            <ac:spMk id="3" creationId="{856C4E86-31A5-B24C-D3C1-E57A7A89CFA9}"/>
          </ac:spMkLst>
        </pc:spChg>
        <pc:picChg chg="add mod">
          <ac:chgData name="Tapani Risto" userId="976c6936-ee02-4032-8c0b-9c911f48e023" providerId="ADAL" clId="{6ABCB092-B845-46C6-BA16-97797036B902}" dt="2024-04-20T07:26:19.444" v="12713" actId="1076"/>
          <ac:picMkLst>
            <pc:docMk/>
            <pc:sldMk cId="3338275086" sldId="274"/>
            <ac:picMk id="4" creationId="{C57649FB-5385-6559-4E1D-F810B222E467}"/>
          </ac:picMkLst>
        </pc:picChg>
        <pc:picChg chg="add mod">
          <ac:chgData name="Tapani Risto" userId="976c6936-ee02-4032-8c0b-9c911f48e023" providerId="ADAL" clId="{6ABCB092-B845-46C6-BA16-97797036B902}" dt="2024-04-20T07:26:21.910" v="12714" actId="1076"/>
          <ac:picMkLst>
            <pc:docMk/>
            <pc:sldMk cId="3338275086" sldId="274"/>
            <ac:picMk id="6" creationId="{19F229DB-AC30-C00F-C1CF-4BB52E9A88FA}"/>
          </ac:picMkLst>
        </pc:picChg>
      </pc:sldChg>
      <pc:sldChg chg="addSp delSp modSp new mod">
        <pc:chgData name="Tapani Risto" userId="976c6936-ee02-4032-8c0b-9c911f48e023" providerId="ADAL" clId="{6ABCB092-B845-46C6-BA16-97797036B902}" dt="2024-04-20T07:34:49.192" v="13718" actId="14100"/>
        <pc:sldMkLst>
          <pc:docMk/>
          <pc:sldMk cId="2031850456" sldId="275"/>
        </pc:sldMkLst>
        <pc:spChg chg="del">
          <ac:chgData name="Tapani Risto" userId="976c6936-ee02-4032-8c0b-9c911f48e023" providerId="ADAL" clId="{6ABCB092-B845-46C6-BA16-97797036B902}" dt="2024-04-20T07:27:55.864" v="13020"/>
          <ac:spMkLst>
            <pc:docMk/>
            <pc:sldMk cId="2031850456" sldId="275"/>
            <ac:spMk id="2" creationId="{9DD344FA-6707-9B52-2CF2-0A6003F2E271}"/>
          </ac:spMkLst>
        </pc:spChg>
        <pc:spChg chg="mod">
          <ac:chgData name="Tapani Risto" userId="976c6936-ee02-4032-8c0b-9c911f48e023" providerId="ADAL" clId="{6ABCB092-B845-46C6-BA16-97797036B902}" dt="2024-04-20T07:34:23.584" v="13715" actId="1076"/>
          <ac:spMkLst>
            <pc:docMk/>
            <pc:sldMk cId="2031850456" sldId="275"/>
            <ac:spMk id="3" creationId="{579CDBD8-FC9C-93C5-436B-C1F1168D7435}"/>
          </ac:spMkLst>
        </pc:spChg>
        <pc:spChg chg="add mod">
          <ac:chgData name="Tapani Risto" userId="976c6936-ee02-4032-8c0b-9c911f48e023" providerId="ADAL" clId="{6ABCB092-B845-46C6-BA16-97797036B902}" dt="2024-04-20T07:27:55.864" v="13020"/>
          <ac:spMkLst>
            <pc:docMk/>
            <pc:sldMk cId="2031850456" sldId="275"/>
            <ac:spMk id="4" creationId="{A5D8D726-6501-0788-CEFC-17A3E06B5F68}"/>
          </ac:spMkLst>
        </pc:spChg>
        <pc:spChg chg="add del">
          <ac:chgData name="Tapani Risto" userId="976c6936-ee02-4032-8c0b-9c911f48e023" providerId="ADAL" clId="{6ABCB092-B845-46C6-BA16-97797036B902}" dt="2024-04-20T07:29:01.085" v="13026"/>
          <ac:spMkLst>
            <pc:docMk/>
            <pc:sldMk cId="2031850456" sldId="275"/>
            <ac:spMk id="5" creationId="{B7F0ED74-689A-55C7-3B85-65A594F97691}"/>
          </ac:spMkLst>
        </pc:spChg>
        <pc:picChg chg="add mod">
          <ac:chgData name="Tapani Risto" userId="976c6936-ee02-4032-8c0b-9c911f48e023" providerId="ADAL" clId="{6ABCB092-B845-46C6-BA16-97797036B902}" dt="2024-04-20T07:34:49.192" v="13718" actId="14100"/>
          <ac:picMkLst>
            <pc:docMk/>
            <pc:sldMk cId="2031850456" sldId="275"/>
            <ac:picMk id="7" creationId="{0D356CF3-3141-B098-53D3-2C46439FADBB}"/>
          </ac:picMkLst>
        </pc:picChg>
        <pc:picChg chg="add del">
          <ac:chgData name="Tapani Risto" userId="976c6936-ee02-4032-8c0b-9c911f48e023" providerId="ADAL" clId="{6ABCB092-B845-46C6-BA16-97797036B902}" dt="2024-04-20T07:29:01.085" v="13026"/>
          <ac:picMkLst>
            <pc:docMk/>
            <pc:sldMk cId="2031850456" sldId="275"/>
            <ac:picMk id="2050" creationId="{A608D77E-3322-B665-6215-E91E091F9B71}"/>
          </ac:picMkLst>
        </pc:picChg>
        <pc:picChg chg="add del">
          <ac:chgData name="Tapani Risto" userId="976c6936-ee02-4032-8c0b-9c911f48e023" providerId="ADAL" clId="{6ABCB092-B845-46C6-BA16-97797036B902}" dt="2024-04-20T07:29:01.085" v="13026"/>
          <ac:picMkLst>
            <pc:docMk/>
            <pc:sldMk cId="2031850456" sldId="275"/>
            <ac:picMk id="2051" creationId="{F2BD0883-B6E3-834D-0330-CB3AEF97B53E}"/>
          </ac:picMkLst>
        </pc:picChg>
        <pc:picChg chg="add del">
          <ac:chgData name="Tapani Risto" userId="976c6936-ee02-4032-8c0b-9c911f48e023" providerId="ADAL" clId="{6ABCB092-B845-46C6-BA16-97797036B902}" dt="2024-04-20T07:29:01.085" v="13026"/>
          <ac:picMkLst>
            <pc:docMk/>
            <pc:sldMk cId="2031850456" sldId="275"/>
            <ac:picMk id="2052" creationId="{FDE8E918-E119-DCBB-FE95-A437F494A841}"/>
          </ac:picMkLst>
        </pc:picChg>
        <pc:picChg chg="add del">
          <ac:chgData name="Tapani Risto" userId="976c6936-ee02-4032-8c0b-9c911f48e023" providerId="ADAL" clId="{6ABCB092-B845-46C6-BA16-97797036B902}" dt="2024-04-20T07:29:01.085" v="13026"/>
          <ac:picMkLst>
            <pc:docMk/>
            <pc:sldMk cId="2031850456" sldId="275"/>
            <ac:picMk id="2053" creationId="{95D3F590-37FD-5049-9330-5D0F20B0805C}"/>
          </ac:picMkLst>
        </pc:picChg>
        <pc:picChg chg="add del">
          <ac:chgData name="Tapani Risto" userId="976c6936-ee02-4032-8c0b-9c911f48e023" providerId="ADAL" clId="{6ABCB092-B845-46C6-BA16-97797036B902}" dt="2024-04-20T07:29:01.085" v="13026"/>
          <ac:picMkLst>
            <pc:docMk/>
            <pc:sldMk cId="2031850456" sldId="275"/>
            <ac:picMk id="2054" creationId="{513B9E59-571D-0F31-2D86-5F52B026932E}"/>
          </ac:picMkLst>
        </pc:picChg>
        <pc:picChg chg="add del">
          <ac:chgData name="Tapani Risto" userId="976c6936-ee02-4032-8c0b-9c911f48e023" providerId="ADAL" clId="{6ABCB092-B845-46C6-BA16-97797036B902}" dt="2024-04-20T07:29:01.085" v="13026"/>
          <ac:picMkLst>
            <pc:docMk/>
            <pc:sldMk cId="2031850456" sldId="275"/>
            <ac:picMk id="2055" creationId="{4C257B6F-7F4D-01DC-F315-B23F65E68C3A}"/>
          </ac:picMkLst>
        </pc:picChg>
        <pc:picChg chg="add del">
          <ac:chgData name="Tapani Risto" userId="976c6936-ee02-4032-8c0b-9c911f48e023" providerId="ADAL" clId="{6ABCB092-B845-46C6-BA16-97797036B902}" dt="2024-04-20T07:29:01.085" v="13026"/>
          <ac:picMkLst>
            <pc:docMk/>
            <pc:sldMk cId="2031850456" sldId="275"/>
            <ac:picMk id="2056" creationId="{310D228B-0A19-3D12-2A8F-4B6152C1E966}"/>
          </ac:picMkLst>
        </pc:picChg>
        <pc:picChg chg="add del">
          <ac:chgData name="Tapani Risto" userId="976c6936-ee02-4032-8c0b-9c911f48e023" providerId="ADAL" clId="{6ABCB092-B845-46C6-BA16-97797036B902}" dt="2024-04-20T07:29:01.085" v="13026"/>
          <ac:picMkLst>
            <pc:docMk/>
            <pc:sldMk cId="2031850456" sldId="275"/>
            <ac:picMk id="2057" creationId="{37D27386-FB2D-E3C5-E406-07CF414CEF32}"/>
          </ac:picMkLst>
        </pc:picChg>
        <pc:picChg chg="add del">
          <ac:chgData name="Tapani Risto" userId="976c6936-ee02-4032-8c0b-9c911f48e023" providerId="ADAL" clId="{6ABCB092-B845-46C6-BA16-97797036B902}" dt="2024-04-20T07:29:01.085" v="13026"/>
          <ac:picMkLst>
            <pc:docMk/>
            <pc:sldMk cId="2031850456" sldId="275"/>
            <ac:picMk id="2058" creationId="{A2C7D85B-4ABF-2C25-98C5-AEC981D7549B}"/>
          </ac:picMkLst>
        </pc:picChg>
        <pc:picChg chg="add del">
          <ac:chgData name="Tapani Risto" userId="976c6936-ee02-4032-8c0b-9c911f48e023" providerId="ADAL" clId="{6ABCB092-B845-46C6-BA16-97797036B902}" dt="2024-04-20T07:29:01.085" v="13026"/>
          <ac:picMkLst>
            <pc:docMk/>
            <pc:sldMk cId="2031850456" sldId="275"/>
            <ac:picMk id="2059" creationId="{1972FDDD-CD80-9794-FD0E-778857216380}"/>
          </ac:picMkLst>
        </pc:picChg>
      </pc:sldChg>
      <pc:sldChg chg="addSp modSp add mod">
        <pc:chgData name="Tapani Risto" userId="976c6936-ee02-4032-8c0b-9c911f48e023" providerId="ADAL" clId="{6ABCB092-B845-46C6-BA16-97797036B902}" dt="2024-04-20T07:44:44.556" v="15492" actId="1076"/>
        <pc:sldMkLst>
          <pc:docMk/>
          <pc:sldMk cId="1098649197" sldId="276"/>
        </pc:sldMkLst>
        <pc:spChg chg="mod">
          <ac:chgData name="Tapani Risto" userId="976c6936-ee02-4032-8c0b-9c911f48e023" providerId="ADAL" clId="{6ABCB092-B845-46C6-BA16-97797036B902}" dt="2024-04-20T07:44:31.306" v="15488" actId="14100"/>
          <ac:spMkLst>
            <pc:docMk/>
            <pc:sldMk cId="1098649197" sldId="276"/>
            <ac:spMk id="3" creationId="{579CDBD8-FC9C-93C5-436B-C1F1168D7435}"/>
          </ac:spMkLst>
        </pc:spChg>
        <pc:picChg chg="add mod">
          <ac:chgData name="Tapani Risto" userId="976c6936-ee02-4032-8c0b-9c911f48e023" providerId="ADAL" clId="{6ABCB092-B845-46C6-BA16-97797036B902}" dt="2024-04-20T07:44:44.556" v="15492" actId="1076"/>
          <ac:picMkLst>
            <pc:docMk/>
            <pc:sldMk cId="1098649197" sldId="276"/>
            <ac:picMk id="5" creationId="{AC81DD40-8BD4-855B-EEC3-E7BFFF88CB69}"/>
          </ac:picMkLst>
        </pc:picChg>
      </pc:sldChg>
      <pc:sldChg chg="addSp modSp add mod">
        <pc:chgData name="Tapani Risto" userId="976c6936-ee02-4032-8c0b-9c911f48e023" providerId="ADAL" clId="{6ABCB092-B845-46C6-BA16-97797036B902}" dt="2024-04-20T07:51:54.642" v="16946" actId="1076"/>
        <pc:sldMkLst>
          <pc:docMk/>
          <pc:sldMk cId="3628213183" sldId="277"/>
        </pc:sldMkLst>
        <pc:spChg chg="mod">
          <ac:chgData name="Tapani Risto" userId="976c6936-ee02-4032-8c0b-9c911f48e023" providerId="ADAL" clId="{6ABCB092-B845-46C6-BA16-97797036B902}" dt="2024-04-20T07:49:43.118" v="16883" actId="404"/>
          <ac:spMkLst>
            <pc:docMk/>
            <pc:sldMk cId="3628213183" sldId="277"/>
            <ac:spMk id="3" creationId="{579CDBD8-FC9C-93C5-436B-C1F1168D7435}"/>
          </ac:spMkLst>
        </pc:spChg>
        <pc:picChg chg="add mod">
          <ac:chgData name="Tapani Risto" userId="976c6936-ee02-4032-8c0b-9c911f48e023" providerId="ADAL" clId="{6ABCB092-B845-46C6-BA16-97797036B902}" dt="2024-04-20T07:51:47.435" v="16943" actId="1076"/>
          <ac:picMkLst>
            <pc:docMk/>
            <pc:sldMk cId="3628213183" sldId="277"/>
            <ac:picMk id="2" creationId="{CB555B80-CC12-B187-0DF0-F1FF4E0343A3}"/>
          </ac:picMkLst>
        </pc:picChg>
        <pc:picChg chg="add mod">
          <ac:chgData name="Tapani Risto" userId="976c6936-ee02-4032-8c0b-9c911f48e023" providerId="ADAL" clId="{6ABCB092-B845-46C6-BA16-97797036B902}" dt="2024-04-20T07:51:54.642" v="16946" actId="1076"/>
          <ac:picMkLst>
            <pc:docMk/>
            <pc:sldMk cId="3628213183" sldId="277"/>
            <ac:picMk id="6" creationId="{1D399228-615A-5033-112B-6637BFEC0684}"/>
          </ac:picMkLst>
        </pc:picChg>
      </pc:sldChg>
      <pc:sldChg chg="addSp modSp new mod">
        <pc:chgData name="Tapani Risto" userId="976c6936-ee02-4032-8c0b-9c911f48e023" providerId="ADAL" clId="{6ABCB092-B845-46C6-BA16-97797036B902}" dt="2024-04-20T07:54:12.635" v="17207" actId="1076"/>
        <pc:sldMkLst>
          <pc:docMk/>
          <pc:sldMk cId="355883354" sldId="278"/>
        </pc:sldMkLst>
        <pc:spChg chg="mod">
          <ac:chgData name="Tapani Risto" userId="976c6936-ee02-4032-8c0b-9c911f48e023" providerId="ADAL" clId="{6ABCB092-B845-46C6-BA16-97797036B902}" dt="2024-04-20T07:50:44.495" v="16897" actId="404"/>
          <ac:spMkLst>
            <pc:docMk/>
            <pc:sldMk cId="355883354" sldId="278"/>
            <ac:spMk id="2" creationId="{1F89F49E-C484-1CAD-A575-979E8BDEB302}"/>
          </ac:spMkLst>
        </pc:spChg>
        <pc:spChg chg="mod">
          <ac:chgData name="Tapani Risto" userId="976c6936-ee02-4032-8c0b-9c911f48e023" providerId="ADAL" clId="{6ABCB092-B845-46C6-BA16-97797036B902}" dt="2024-04-20T07:54:12.635" v="17207" actId="1076"/>
          <ac:spMkLst>
            <pc:docMk/>
            <pc:sldMk cId="355883354" sldId="278"/>
            <ac:spMk id="3" creationId="{BE388E07-F0EB-4511-9EE1-67EB31B6A369}"/>
          </ac:spMkLst>
        </pc:spChg>
        <pc:picChg chg="add mod">
          <ac:chgData name="Tapani Risto" userId="976c6936-ee02-4032-8c0b-9c911f48e023" providerId="ADAL" clId="{6ABCB092-B845-46C6-BA16-97797036B902}" dt="2024-04-20T07:52:20.573" v="16948" actId="1076"/>
          <ac:picMkLst>
            <pc:docMk/>
            <pc:sldMk cId="355883354" sldId="278"/>
            <ac:picMk id="5" creationId="{D85CD27F-5700-AD73-2CEC-965A3111C464}"/>
          </ac:picMkLst>
        </pc:picChg>
      </pc:sldChg>
      <pc:sldChg chg="addSp modSp new mod">
        <pc:chgData name="Tapani Risto" userId="976c6936-ee02-4032-8c0b-9c911f48e023" providerId="ADAL" clId="{6ABCB092-B845-46C6-BA16-97797036B902}" dt="2024-04-20T08:00:01.505" v="18160" actId="404"/>
        <pc:sldMkLst>
          <pc:docMk/>
          <pc:sldMk cId="3556303494" sldId="279"/>
        </pc:sldMkLst>
        <pc:spChg chg="mod">
          <ac:chgData name="Tapani Risto" userId="976c6936-ee02-4032-8c0b-9c911f48e023" providerId="ADAL" clId="{6ABCB092-B845-46C6-BA16-97797036B902}" dt="2024-04-20T07:55:13.919" v="17219" actId="404"/>
          <ac:spMkLst>
            <pc:docMk/>
            <pc:sldMk cId="3556303494" sldId="279"/>
            <ac:spMk id="2" creationId="{B79B435D-2725-0D8D-9680-A38F8A5A4D54}"/>
          </ac:spMkLst>
        </pc:spChg>
        <pc:spChg chg="mod">
          <ac:chgData name="Tapani Risto" userId="976c6936-ee02-4032-8c0b-9c911f48e023" providerId="ADAL" clId="{6ABCB092-B845-46C6-BA16-97797036B902}" dt="2024-04-20T08:00:01.505" v="18160" actId="404"/>
          <ac:spMkLst>
            <pc:docMk/>
            <pc:sldMk cId="3556303494" sldId="279"/>
            <ac:spMk id="3" creationId="{A8EF3B50-015A-3055-0566-916BC58473C7}"/>
          </ac:spMkLst>
        </pc:spChg>
        <pc:picChg chg="add mod">
          <ac:chgData name="Tapani Risto" userId="976c6936-ee02-4032-8c0b-9c911f48e023" providerId="ADAL" clId="{6ABCB092-B845-46C6-BA16-97797036B902}" dt="2024-04-20T07:59:56.453" v="18159" actId="1076"/>
          <ac:picMkLst>
            <pc:docMk/>
            <pc:sldMk cId="3556303494" sldId="279"/>
            <ac:picMk id="5" creationId="{A0393FB7-FC78-E8A5-D1ED-487A46920A29}"/>
          </ac:picMkLst>
        </pc:picChg>
      </pc:sldChg>
      <pc:sldChg chg="addSp delSp modSp new mod">
        <pc:chgData name="Tapani Risto" userId="976c6936-ee02-4032-8c0b-9c911f48e023" providerId="ADAL" clId="{6ABCB092-B845-46C6-BA16-97797036B902}" dt="2024-04-20T08:01:48.429" v="18170"/>
        <pc:sldMkLst>
          <pc:docMk/>
          <pc:sldMk cId="709388192" sldId="280"/>
        </pc:sldMkLst>
        <pc:spChg chg="del">
          <ac:chgData name="Tapani Risto" userId="976c6936-ee02-4032-8c0b-9c911f48e023" providerId="ADAL" clId="{6ABCB092-B845-46C6-BA16-97797036B902}" dt="2024-04-20T08:01:48.429" v="18170"/>
          <ac:spMkLst>
            <pc:docMk/>
            <pc:sldMk cId="709388192" sldId="280"/>
            <ac:spMk id="2" creationId="{5E599B9A-57F7-E9F1-0DB2-B480D304BF0C}"/>
          </ac:spMkLst>
        </pc:spChg>
        <pc:spChg chg="add mod">
          <ac:chgData name="Tapani Risto" userId="976c6936-ee02-4032-8c0b-9c911f48e023" providerId="ADAL" clId="{6ABCB092-B845-46C6-BA16-97797036B902}" dt="2024-04-20T08:01:48.429" v="18170"/>
          <ac:spMkLst>
            <pc:docMk/>
            <pc:sldMk cId="709388192" sldId="280"/>
            <ac:spMk id="6" creationId="{A9313925-57E6-2964-D1CB-C0682251E1A5}"/>
          </ac:spMkLst>
        </pc:spChg>
        <pc:picChg chg="add mod">
          <ac:chgData name="Tapani Risto" userId="976c6936-ee02-4032-8c0b-9c911f48e023" providerId="ADAL" clId="{6ABCB092-B845-46C6-BA16-97797036B902}" dt="2024-04-20T08:01:35.844" v="18169" actId="1076"/>
          <ac:picMkLst>
            <pc:docMk/>
            <pc:sldMk cId="709388192" sldId="280"/>
            <ac:picMk id="5" creationId="{14CFCDE7-48F0-0F0F-E8E8-9F49C53D4994}"/>
          </ac:picMkLst>
        </pc:picChg>
      </pc:sldChg>
      <pc:sldChg chg="addSp delSp modSp new mod">
        <pc:chgData name="Tapani Risto" userId="976c6936-ee02-4032-8c0b-9c911f48e023" providerId="ADAL" clId="{6ABCB092-B845-46C6-BA16-97797036B902}" dt="2024-04-20T08:21:00.311" v="19340" actId="255"/>
        <pc:sldMkLst>
          <pc:docMk/>
          <pc:sldMk cId="1787144440" sldId="281"/>
        </pc:sldMkLst>
        <pc:spChg chg="del">
          <ac:chgData name="Tapani Risto" userId="976c6936-ee02-4032-8c0b-9c911f48e023" providerId="ADAL" clId="{6ABCB092-B845-46C6-BA16-97797036B902}" dt="2024-04-20T08:15:32.029" v="18174"/>
          <ac:spMkLst>
            <pc:docMk/>
            <pc:sldMk cId="1787144440" sldId="281"/>
            <ac:spMk id="2" creationId="{A34E03B1-EAE4-E691-B2EA-71D07F985C04}"/>
          </ac:spMkLst>
        </pc:spChg>
        <pc:spChg chg="mod">
          <ac:chgData name="Tapani Risto" userId="976c6936-ee02-4032-8c0b-9c911f48e023" providerId="ADAL" clId="{6ABCB092-B845-46C6-BA16-97797036B902}" dt="2024-04-20T08:21:00.311" v="19340" actId="255"/>
          <ac:spMkLst>
            <pc:docMk/>
            <pc:sldMk cId="1787144440" sldId="281"/>
            <ac:spMk id="3" creationId="{19522C65-AFAC-FA06-9A05-8C8A5A008A06}"/>
          </ac:spMkLst>
        </pc:spChg>
        <pc:spChg chg="add mod">
          <ac:chgData name="Tapani Risto" userId="976c6936-ee02-4032-8c0b-9c911f48e023" providerId="ADAL" clId="{6ABCB092-B845-46C6-BA16-97797036B902}" dt="2024-04-20T08:15:32.029" v="18174"/>
          <ac:spMkLst>
            <pc:docMk/>
            <pc:sldMk cId="1787144440" sldId="281"/>
            <ac:spMk id="4" creationId="{61DFFF55-3B0C-F861-7C0D-E8B25CE0EA1A}"/>
          </ac:spMkLst>
        </pc:spChg>
        <pc:picChg chg="add mod">
          <ac:chgData name="Tapani Risto" userId="976c6936-ee02-4032-8c0b-9c911f48e023" providerId="ADAL" clId="{6ABCB092-B845-46C6-BA16-97797036B902}" dt="2024-04-20T08:16:03.606" v="18178" actId="1076"/>
          <ac:picMkLst>
            <pc:docMk/>
            <pc:sldMk cId="1787144440" sldId="281"/>
            <ac:picMk id="6" creationId="{8B03DEC3-9A05-00F2-5541-D6C41FD6F291}"/>
          </ac:picMkLst>
        </pc:picChg>
      </pc:sldChg>
      <pc:sldChg chg="addSp delSp modSp new mod">
        <pc:chgData name="Tapani Risto" userId="976c6936-ee02-4032-8c0b-9c911f48e023" providerId="ADAL" clId="{6ABCB092-B845-46C6-BA16-97797036B902}" dt="2024-04-20T08:27:40.006" v="21295" actId="208"/>
        <pc:sldMkLst>
          <pc:docMk/>
          <pc:sldMk cId="2441670812" sldId="282"/>
        </pc:sldMkLst>
        <pc:spChg chg="del">
          <ac:chgData name="Tapani Risto" userId="976c6936-ee02-4032-8c0b-9c911f48e023" providerId="ADAL" clId="{6ABCB092-B845-46C6-BA16-97797036B902}" dt="2024-04-20T08:22:07.706" v="19344"/>
          <ac:spMkLst>
            <pc:docMk/>
            <pc:sldMk cId="2441670812" sldId="282"/>
            <ac:spMk id="2" creationId="{21162DE6-3B34-26FE-C5DD-B8240287A48C}"/>
          </ac:spMkLst>
        </pc:spChg>
        <pc:spChg chg="mod">
          <ac:chgData name="Tapani Risto" userId="976c6936-ee02-4032-8c0b-9c911f48e023" providerId="ADAL" clId="{6ABCB092-B845-46C6-BA16-97797036B902}" dt="2024-04-20T08:26:53.123" v="21289" actId="1076"/>
          <ac:spMkLst>
            <pc:docMk/>
            <pc:sldMk cId="2441670812" sldId="282"/>
            <ac:spMk id="3" creationId="{5C081652-09CF-9464-C50B-4BD14E2E3D45}"/>
          </ac:spMkLst>
        </pc:spChg>
        <pc:spChg chg="add mod">
          <ac:chgData name="Tapani Risto" userId="976c6936-ee02-4032-8c0b-9c911f48e023" providerId="ADAL" clId="{6ABCB092-B845-46C6-BA16-97797036B902}" dt="2024-04-20T08:22:07.706" v="19344"/>
          <ac:spMkLst>
            <pc:docMk/>
            <pc:sldMk cId="2441670812" sldId="282"/>
            <ac:spMk id="4" creationId="{78B01562-794B-EC6F-DD9F-76361A863F50}"/>
          </ac:spMkLst>
        </pc:spChg>
        <pc:spChg chg="add mod">
          <ac:chgData name="Tapani Risto" userId="976c6936-ee02-4032-8c0b-9c911f48e023" providerId="ADAL" clId="{6ABCB092-B845-46C6-BA16-97797036B902}" dt="2024-04-20T08:27:40.006" v="21295" actId="208"/>
          <ac:spMkLst>
            <pc:docMk/>
            <pc:sldMk cId="2441670812" sldId="282"/>
            <ac:spMk id="7" creationId="{177F4212-8B80-CF55-D087-83AF606CF808}"/>
          </ac:spMkLst>
        </pc:spChg>
        <pc:picChg chg="add mod">
          <ac:chgData name="Tapani Risto" userId="976c6936-ee02-4032-8c0b-9c911f48e023" providerId="ADAL" clId="{6ABCB092-B845-46C6-BA16-97797036B902}" dt="2024-04-20T08:27:21.779" v="21291" actId="1076"/>
          <ac:picMkLst>
            <pc:docMk/>
            <pc:sldMk cId="2441670812" sldId="282"/>
            <ac:picMk id="6" creationId="{8319C9B1-3CA8-84BC-923A-D85924F0B96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8CE4-1C28-4DFC-A9AA-80F4ED8D7DD1}" type="datetimeFigureOut">
              <a:rPr lang="fi-FI" smtClean="0"/>
              <a:t>20.4.2024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6DC9-25DB-4EAC-9F0E-A2632EEB48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70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66DC9-25DB-4EAC-9F0E-A2632EEB484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20.4.2024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87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20.4.2024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3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00320E7-3FE5-4B09-A199-3066F90D8C6B}" type="datetimeFigureOut">
              <a:rPr lang="fi-FI" smtClean="0"/>
              <a:t>20.4.2024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85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20.4.2024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0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20.4.2024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9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20.4.2024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5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20.4.2024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0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20.4.2024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20.4.2024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0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20.4.2024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3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20.4.2024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04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20.4.2024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431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6DBB4-A6C8-5899-8507-0BE5C8B7B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0" y="2477844"/>
            <a:ext cx="5509198" cy="951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6E91B-69F9-C52E-CA99-6C0C3BD93CAC}"/>
              </a:ext>
            </a:extLst>
          </p:cNvPr>
          <p:cNvSpPr txBox="1"/>
          <p:nvPr/>
        </p:nvSpPr>
        <p:spPr>
          <a:xfrm>
            <a:off x="1851719" y="4338918"/>
            <a:ext cx="848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Kenyan Coffee Rg" panose="02000608020200010104" pitchFamily="2" charset="0"/>
              </a:rPr>
              <a:t>Urheiluvalmennuksen, liikunnan ja kuntoutuksen oppi- ja ammattikirjoja jo vuodesta 1978</a:t>
            </a:r>
          </a:p>
        </p:txBody>
      </p:sp>
    </p:spTree>
    <p:extLst>
      <p:ext uri="{BB962C8B-B14F-4D97-AF65-F5344CB8AC3E}">
        <p14:creationId xmlns:p14="http://schemas.microsoft.com/office/powerpoint/2010/main" val="847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6C4E86-31A5-B24C-D3C1-E57A7A89C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962" y="2516819"/>
            <a:ext cx="6183302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Kivesten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Sertolin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solut,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Leydingin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solut ja kehittyvät siittiösolut erittävät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estradiolia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Estrogeenillä merkitystä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speratogeneesissä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ja hedelmällisyydessä &gt; puute johtaa hedelmättömyyteen.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LH:n erityksen säätelyn lisäksi estradiolilla on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parakriinisena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säätelijänä mm. vastuu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epifyysilevyjen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sulkemiseen.</a:t>
            </a:r>
          </a:p>
          <a:p>
            <a:pPr algn="l"/>
            <a:r>
              <a:rPr lang="fi-FI" sz="1800" b="0" i="0" dirty="0" err="1">
                <a:solidFill>
                  <a:srgbClr val="333333"/>
                </a:solidFill>
                <a:effectLst/>
              </a:rPr>
              <a:t>Leydingin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solujen testosteroni &gt; lisää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spermatogeneesiä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71E5AB5-DAF5-7CD9-2D2A-2EA7779D5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594" y="2516819"/>
            <a:ext cx="3980438" cy="2701683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DE3E1D9F-4256-2A84-BF49-3EA68A10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22.3 Miessukupuolisten lisääntymisjärjestelmä</a:t>
            </a:r>
          </a:p>
        </p:txBody>
      </p:sp>
    </p:spTree>
    <p:extLst>
      <p:ext uri="{BB962C8B-B14F-4D97-AF65-F5344CB8AC3E}">
        <p14:creationId xmlns:p14="http://schemas.microsoft.com/office/powerpoint/2010/main" val="410695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6C4E86-31A5-B24C-D3C1-E57A7A89C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1" y="2011680"/>
            <a:ext cx="8495930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 err="1">
                <a:solidFill>
                  <a:srgbClr val="333333"/>
                </a:solidFill>
                <a:effectLst/>
              </a:rPr>
              <a:t>Spermatogeneesi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eli siittiösolujen tuotanto</a:t>
            </a:r>
          </a:p>
          <a:p>
            <a:pPr lvl="1"/>
            <a:r>
              <a:rPr lang="fi-FI" sz="1600" b="1" i="0" dirty="0" err="1">
                <a:solidFill>
                  <a:srgbClr val="333333"/>
                </a:solidFill>
                <a:effectLst/>
              </a:rPr>
              <a:t>Spermatogoniat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(n = 46)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Sertolin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solujen ympäröimänä &gt; meioosi &gt; n = 23.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Alkiokehityksen jälkeen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kibeksissä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noin 1000–2000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spermatogoiniaa</a:t>
            </a:r>
            <a:r>
              <a:rPr lang="fi-FI" sz="1600" dirty="0">
                <a:solidFill>
                  <a:srgbClr val="333333"/>
                </a:solidFill>
              </a:rPr>
              <a:t> &gt;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jakautuvat mitoosilla &gt; syntyy ns.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ensisijainen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spermatosyytti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&gt;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etenee meioosiin.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Meioosi I:n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telofaasin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jälkeen kaksi haploidia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sekundaarista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spermatosyyttiä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Meioosi II:n lopussa &gt; neljä haploidista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spermatidiä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.</a:t>
            </a:r>
            <a:endParaRPr lang="fi-FI" sz="16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i-FI" sz="1600" b="1" i="0" dirty="0" err="1">
                <a:solidFill>
                  <a:srgbClr val="333333"/>
                </a:solidFill>
                <a:effectLst/>
              </a:rPr>
              <a:t>Sertolin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solut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eli tukisolut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tukevat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spermatogeneesiä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ja muodostavat siementiehyisiin 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veri-kivesesteen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vaikuttaa myös siten, että immuunipuolustusjärjestelmä ei aktivoidu siittiöiden antigeeneille.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</a:rPr>
              <a:t>Sertolin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solut tuottavat a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ndrogeenia sitovaa proteiinia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ABP,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androgen-binding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protein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)&gt; sitoo testosteronia siementiehyisiin.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LH stimuloi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Leydingin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solujen testosteronieritystä &gt;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parakriinisena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säätelijänä lisäämällä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spermatogeneesiä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FSH ei välttämätön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spermatogeneesille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&gt; FSH edistää testosteronin vaikutusta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spermatogeneesissä</a:t>
            </a:r>
            <a:r>
              <a:rPr lang="fi-FI" sz="1600" dirty="0">
                <a:solidFill>
                  <a:srgbClr val="333333"/>
                </a:solidFill>
              </a:rPr>
              <a:t> &lt;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FSH stimuloi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Sertolin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solut tuottavat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ABP:tä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inhibiiniä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endParaRPr lang="fi-FI" sz="16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241FDFC-8DF6-A180-4486-D8A844DA5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987" y="1933056"/>
            <a:ext cx="3571783" cy="2424312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9903C7A9-DC33-4FBF-3434-7E2A27E92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22.3 Miessukupuolisten lisääntymisjärjestelmä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F9211F4-9478-FDC5-F96F-FC51C5373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998" y="5088918"/>
            <a:ext cx="3571784" cy="12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7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A43103-816A-99A7-12A1-306B0468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3163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22.4 Naisten lisääntymisjärjestelmä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6C4E86-31A5-B24C-D3C1-E57A7A89C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011680"/>
            <a:ext cx="6698207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Munasarjat (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ovaries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sijaitsevat kohdun (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uterus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sivuilla.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Munanjohtimien ripsut (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fimbriae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ympäröivät munasarjoja &gt; ohjaavat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ovuloituneen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munasolun munanjohtimiin (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oviducts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Munanjohtimien värekarvat kuljettavat munasolua kohdun suuntaan.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Kohtu: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uloin kerros on sidekudoksinen 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perimetrium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keskikerros 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myometrium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sileää lihasta, ja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sisin kerros 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endometrium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levyepiteeliä; paksuus vaihtelee estrogeeni- ja progesteronipitoisuuden mukaan.</a:t>
            </a:r>
          </a:p>
          <a:p>
            <a:pPr lvl="1"/>
            <a:r>
              <a:rPr lang="fi-FI" sz="1800" b="0" i="0" dirty="0" err="1">
                <a:solidFill>
                  <a:srgbClr val="333333"/>
                </a:solidFill>
                <a:effectLst/>
              </a:rPr>
              <a:t>Endometriumin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tyvikerros jää paikalleen; pinnallinen kerros irtoaa kuukautisvuodossa.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Kohdun pohjan kaventuessa muodostuu kohdunkaula (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cervix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), joka avautuu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emättimeen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vagina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).</a:t>
            </a:r>
          </a:p>
          <a:p>
            <a:endParaRPr lang="fi-FI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57649FB-5385-6559-4E1D-F810B222E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53" y="1415090"/>
            <a:ext cx="3350786" cy="226235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9F229DB-AC30-C00F-C1CF-4BB52E9A8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477" y="3677441"/>
            <a:ext cx="4062738" cy="254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75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9CDBD8-FC9C-93C5-436B-C1F1168D7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13" y="2144845"/>
            <a:ext cx="5801563" cy="4206240"/>
          </a:xfrm>
        </p:spPr>
        <p:txBody>
          <a:bodyPr>
            <a:noAutofit/>
          </a:bodyPr>
          <a:lstStyle/>
          <a:p>
            <a:pPr algn="l"/>
            <a:r>
              <a:rPr lang="fi-FI" sz="2000" b="0" i="0" dirty="0">
                <a:solidFill>
                  <a:srgbClr val="333333"/>
                </a:solidFill>
                <a:effectLst/>
              </a:rPr>
              <a:t>Munasolut ja niiden kehittyminen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Alkiokehityksen aikana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oogonioiden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(munasolujen kantasolu) määrä noin 6–7 miljoonaa/munarauhanen.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primaariset munasolut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etenevät meioosi I:n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profaasi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I:een, diploideja.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Vastasyntyneellä noin 2 miljoonaa munasolua &gt; murrosiässä määrä on vähentynyt noin 400 000:een &gt; vain 350–450 </a:t>
            </a:r>
            <a:r>
              <a:rPr lang="fi-FI" sz="1800" dirty="0">
                <a:solidFill>
                  <a:srgbClr val="333333"/>
                </a:solidFill>
              </a:rPr>
              <a:t>kyp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syy hedelmöityskykyisiksi.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Oogeneesi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lakkaa vaihdevuosien (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klimakterium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aikana.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Menopaussi =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viimeiset spontaanisti tulevia kuukautiset.</a:t>
            </a:r>
          </a:p>
          <a:p>
            <a:endParaRPr lang="fi-FI" sz="20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A5D8D726-6501-0788-CEFC-17A3E06B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22.4 Naisten lisääntymisjärjestelmä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D356CF3-3141-B098-53D3-2C46439FA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482" y="2655809"/>
            <a:ext cx="4490599" cy="280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50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9CDBD8-FC9C-93C5-436B-C1F1168D7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1" y="2011680"/>
            <a:ext cx="8549196" cy="4206240"/>
          </a:xfrm>
        </p:spPr>
        <p:txBody>
          <a:bodyPr>
            <a:no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Primaariset munasolut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primaarifollikkeleissa 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&gt;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ohjautuvat pinnasta syvemmälle munarakkulaan.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FSH saa jotkin primaarifollikkelit ja munasolut kasvamaan. &gt; jakautuminen tuottaa useita kerroksia 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granuloosasoluja</a:t>
            </a:r>
            <a:r>
              <a:rPr lang="fi-FI" sz="1600" dirty="0">
                <a:solidFill>
                  <a:srgbClr val="333333"/>
                </a:solidFill>
              </a:rPr>
              <a:t>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Osa primaarifollikkeleista kasvaa muita enemmän &gt; 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sekundaarifollikkeleja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Yksi kypsyy ovulaatioon valmiiksi 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Graafin follikkeliksi &gt;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näkyy munasarjan pinnassa pullistumana. 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Graafin follikkelin kehittyessä etenee meioosi I loppuun &gt; vähennysjakautumisen jälkeen syntyy yksi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sekundaarinen munasolu ja poistosolu.</a:t>
            </a:r>
          </a:p>
          <a:p>
            <a:pPr algn="l"/>
            <a:r>
              <a:rPr lang="fi-FI" sz="1600" i="0" dirty="0">
                <a:solidFill>
                  <a:srgbClr val="333333"/>
                </a:solidFill>
                <a:effectLst/>
              </a:rPr>
              <a:t>se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kundaarinen munasolu jatkaa meioosi II:n II-vaiheeseen, johon tasausjako pysähtyy &gt; </a:t>
            </a:r>
            <a:r>
              <a:rPr lang="fi-FI" sz="1600" dirty="0">
                <a:solidFill>
                  <a:srgbClr val="333333"/>
                </a:solidFill>
              </a:rPr>
              <a:t>meioosi jatkuu,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kun hedelmöitys tapahtuu.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Graafin follikkeli: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</a:rPr>
              <a:t>Teekasolut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ympäröivät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granuloosasoluja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FSH saa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granuloosasolut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erittämään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estradiolia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</a:rPr>
              <a:t>Teekasolut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 erittävät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granuloosasoluille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testosteronia &gt; käytetään estradiolin valmistukseen.</a:t>
            </a:r>
          </a:p>
          <a:p>
            <a:endParaRPr lang="fi-FI" sz="16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A5D8D726-6501-0788-CEFC-17A3E06B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22.4 Naisten lisääntymisjärjestelmä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C81DD40-8BD4-855B-EEC3-E7BFFF88C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490" y="3939328"/>
            <a:ext cx="2884403" cy="179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49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9CDBD8-FC9C-93C5-436B-C1F1168D7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6982293" cy="4206240"/>
          </a:xfrm>
        </p:spPr>
        <p:txBody>
          <a:bodyPr>
            <a:no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Ovulaatio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Kuukautiskierron 10.–14. päivänä yksi follikkeleista kypsäksi Graafin follikkeliksi. 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LH lisää follikkelisolujen proteiineja pilkkovia entsyymeitä &gt; pullistuma kohta heikkenee &gt; Graafin follikkeli repeää &gt; kypsä munasolu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ovuloituu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munanjohtimen ripsujen ohjaamana munanjohtimeen.</a:t>
            </a:r>
          </a:p>
          <a:p>
            <a:pPr algn="l"/>
            <a:r>
              <a:rPr lang="fi-FI" sz="1600" b="0" i="0" dirty="0" err="1">
                <a:solidFill>
                  <a:srgbClr val="333333"/>
                </a:solidFill>
                <a:effectLst/>
              </a:rPr>
              <a:t>ovuloitunut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munasolu sekundaarinen munasolu &gt; ympärillä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zona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pellucida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granuloosasoluista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muodostunut korona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radiata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Kun siittiö läpäisee korona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radiatan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zona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pellucidan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&gt; munasolun meioosi II etenee loppuun saakka.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Ovulaation jälkeen tyhjä follikkeli muuttuu keltarauhaseksi 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corpus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luteum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&gt; erittää estradiolin lisäksi progesteronia (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pro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= puolesta, 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gester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= raskaus) eli keltarauhashormonia. 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Jos hedelmöitystä ei tapahdu, niin keltarauhasesta muodostuu valkoarpi 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corpus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albicans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).</a:t>
            </a:r>
          </a:p>
          <a:p>
            <a:endParaRPr lang="fi-FI" sz="16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A5D8D726-6501-0788-CEFC-17A3E06B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22.4 Naisten lisääntymisjärjestelmä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B555B80-CC12-B187-0DF0-F1FF4E034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802" y="1870291"/>
            <a:ext cx="3754533" cy="234262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D399228-615A-5033-112B-6637BFEC0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543" y="4724025"/>
            <a:ext cx="3754533" cy="20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13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89F49E-C484-1CAD-A575-979E8BDEB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2400" dirty="0">
                <a:latin typeface="+mn-lt"/>
              </a:rPr>
              <a:t>22.5 Kuukautiskierto</a:t>
            </a:r>
            <a:br>
              <a:rPr lang="fi-FI" sz="2400" dirty="0">
                <a:latin typeface="+mn-lt"/>
              </a:rPr>
            </a:br>
            <a:endParaRPr lang="fi-FI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388E07-F0EB-4511-9EE1-67EB31B6A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71" y="2260255"/>
            <a:ext cx="5849165" cy="4206240"/>
          </a:xfrm>
        </p:spPr>
        <p:txBody>
          <a:bodyPr>
            <a:norm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Munasarjojen toimintaa säädellään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gonadotropiineilla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(LH, FSH) &gt; pitoisuus muuttuu kuukautiskierron aikana.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Munasarjojen</a:t>
            </a:r>
            <a:r>
              <a:rPr lang="fi-FI" sz="1800" dirty="0">
                <a:solidFill>
                  <a:srgbClr val="333333"/>
                </a:solidFill>
              </a:rPr>
              <a:t>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estradioli ja progesteroni osaltaan vaikuttavat kohdun limakalvon erityksen ja rakenteen muutoksiin kuukautiskierron aikana.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Kuukautiset =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kohdun limakalvon pinnan irtoaminen ja poistuminen kohdusta kuukautisvuotona, kun estrogeenin ja progesteronin pitoisuudet plasmassa vähenevät.</a:t>
            </a: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85CD27F-5700-AD73-2CEC-965A3111C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834" y="2109660"/>
            <a:ext cx="5849166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3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9B435D-2725-0D8D-9680-A38F8A5A4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22.6 Hedelmöitys, raskaus ja synnytys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EF3B50-015A-3055-0566-916BC5847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757174" cy="4206240"/>
          </a:xfrm>
        </p:spPr>
        <p:txBody>
          <a:bodyPr>
            <a:norm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Tsygootti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jatkaa meioosi II:n loppuun saakka.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useita mitooseja &gt; syntyy alkiorakkula, 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blastokysta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Alkiorakkulan solut erittävät istukkahormonia &gt; ylläpitää keltarauhasta ja estää kuukautisvuotoa.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Ejakulaatiossa keskimäärin 300 miljoonaa siittiötä &gt; muutama sata siittiötä päätyy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ovuloituneen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munasolun lähietäisyydelle munanjohtimiin.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siittiöt 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kapasitoituvat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eli tulevat hedelmöittämiskykyisiksi.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0393FB7-FC78-E8A5-D1ED-487A46920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3" y="2343704"/>
            <a:ext cx="5168834" cy="373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03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216F0D-E8F6-D7F0-EB0A-DF34FF45C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4CFCDE7-48F0-0F0F-E8E8-9F49C53D4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158" y="1931781"/>
            <a:ext cx="6681684" cy="4736934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A9313925-57E6-2964-D1CB-C0682251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22.6 Hedelmöitys, raskaus ja synnytys</a:t>
            </a:r>
            <a:endParaRPr lang="fi-FI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9388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522C65-AFAC-FA06-9A05-8C8A5A008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854829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 err="1">
                <a:solidFill>
                  <a:srgbClr val="333333"/>
                </a:solidFill>
                <a:effectLst/>
              </a:rPr>
              <a:t>Koriongonadotropiini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hCG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</a:t>
            </a:r>
          </a:p>
          <a:p>
            <a:pPr lvl="1"/>
            <a:r>
              <a:rPr lang="fi-FI" sz="1800" b="0" i="0" dirty="0" err="1">
                <a:solidFill>
                  <a:srgbClr val="333333"/>
                </a:solidFill>
                <a:effectLst/>
              </a:rPr>
              <a:t>trofoblastisolut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erittävät 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koriongonadotropiinia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hCG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,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human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chorion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gonadotropin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)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jo ennen implantaatiota. </a:t>
            </a:r>
          </a:p>
          <a:p>
            <a:pPr lvl="1"/>
            <a:r>
              <a:rPr lang="fi-FI" sz="1800" b="0" i="0" dirty="0" err="1">
                <a:solidFill>
                  <a:srgbClr val="333333"/>
                </a:solidFill>
                <a:effectLst/>
              </a:rPr>
              <a:t>Koriongonadotropiinilla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LH:n kanssa identtisiä vaikutuksia keltarauhaseen &gt; keltarauhanen jatkaa estradiolin ja progesteronin eritystä &gt; uusia kuukautiskierto estyy eikä kuukautisvuotoa esiinny.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Istukka alkaa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erittmään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enemmän kuin riittävästi raskautta ylläpitäviä hormoneja.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Istukan kehittyminen ja rakenne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Alkiorakkulan implantaatio kohdun limakalvoon noin  7–12 päivää hedelmöityksestä.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Sikiökalvot syntyvät vesikalvosta ja suonikalvosta. Suonikalvosta syntyy istukka.</a:t>
            </a:r>
          </a:p>
          <a:p>
            <a:endParaRPr lang="fi-FI" sz="18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61DFFF55-3B0C-F861-7C0D-E8B25CE0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22.6 Hedelmöitys, raskaus ja synnytys</a:t>
            </a: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B03DEC3-9A05-00F2-5541-D6C41FD6F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432" y="2257166"/>
            <a:ext cx="4220164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4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17D41D-10AB-A374-1CAA-651FA680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0165" y="1794302"/>
            <a:ext cx="4001729" cy="173934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LUKU 22 </a:t>
            </a:r>
            <a:b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br>
              <a:rPr lang="fi-FI" sz="1600" b="0" i="0" u="none" strike="noStrike" baseline="0" dirty="0">
                <a:solidFill>
                  <a:schemeClr val="tx1"/>
                </a:solidFill>
              </a:rPr>
            </a:br>
            <a:r>
              <a:rPr lang="fi-FI" sz="1600" b="1" i="0" u="none" strike="noStrike" baseline="0" dirty="0">
                <a:solidFill>
                  <a:schemeClr val="tx1"/>
                </a:solidFill>
              </a:rPr>
              <a:t>LISÄÄNTYMISEN FYSIOLOGIAA </a:t>
            </a: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4A6579-F82A-DA1D-37D6-6129B8C20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3609" y="4171014"/>
            <a:ext cx="4657449" cy="1942434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fi-FI" sz="1400" b="1" dirty="0"/>
              <a:t>22.1 Suvullinen lisääntyminen </a:t>
            </a:r>
            <a:endParaRPr lang="fi-FI" sz="1400" dirty="0"/>
          </a:p>
          <a:p>
            <a:pPr algn="l"/>
            <a:r>
              <a:rPr lang="fi-FI" sz="1400" b="1" dirty="0"/>
              <a:t>22.2 Lisääntymisen hormonaalinen säätely </a:t>
            </a:r>
            <a:endParaRPr lang="fi-FI" sz="1400" dirty="0"/>
          </a:p>
          <a:p>
            <a:pPr algn="l"/>
            <a:r>
              <a:rPr lang="fi-FI" sz="1400" b="1" dirty="0"/>
              <a:t>22.3 Miesten lisääntymisjärjestelmä </a:t>
            </a:r>
            <a:endParaRPr lang="fi-FI" sz="1400" dirty="0"/>
          </a:p>
          <a:p>
            <a:pPr algn="l"/>
            <a:r>
              <a:rPr lang="fi-FI" sz="1400" b="1" dirty="0"/>
              <a:t>22.4 Naisten lisääntymisjärjestelmä </a:t>
            </a:r>
            <a:endParaRPr lang="fi-FI" sz="1400" dirty="0"/>
          </a:p>
          <a:p>
            <a:pPr algn="l"/>
            <a:r>
              <a:rPr lang="fi-FI" sz="1400" b="1" dirty="0"/>
              <a:t>22.5 Kuukautiskierto </a:t>
            </a:r>
            <a:endParaRPr lang="fi-FI" sz="1400" dirty="0"/>
          </a:p>
          <a:p>
            <a:pPr algn="l"/>
            <a:r>
              <a:rPr lang="fi-FI" sz="1400" b="1" dirty="0"/>
              <a:t>22.6 Hedelmöitys, raskaus ja synnytys </a:t>
            </a:r>
            <a:endParaRPr lang="en-US" sz="1400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D5C112-CC6B-F67A-9FEE-2D21B880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65" y="429956"/>
            <a:ext cx="3768929" cy="561928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0E4C0FA-5F0C-BB5B-75A3-A461ADD567C0}"/>
              </a:ext>
            </a:extLst>
          </p:cNvPr>
          <p:cNvSpPr txBox="1"/>
          <p:nvPr/>
        </p:nvSpPr>
        <p:spPr>
          <a:xfrm>
            <a:off x="326924" y="5713897"/>
            <a:ext cx="362363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b="1" i="0" u="none" strike="noStrike" baseline="0" dirty="0">
                <a:latin typeface="+mj-lt"/>
              </a:rPr>
              <a:t>KERTAA AIEMMISTA LUVUISTA: </a:t>
            </a:r>
            <a:endParaRPr lang="fi-FI" sz="1100" b="0" i="0" u="none" strike="noStrike" baseline="0" dirty="0">
              <a:latin typeface="+mj-lt"/>
            </a:endParaRPr>
          </a:p>
          <a:p>
            <a:r>
              <a:rPr lang="fi-FI" sz="1100" b="1" i="0" u="none" strike="noStrike" baseline="0" dirty="0">
                <a:latin typeface="+mj-lt"/>
              </a:rPr>
              <a:t>• DNA-synteesi ja solujen jakautuminen </a:t>
            </a:r>
          </a:p>
          <a:p>
            <a:r>
              <a:rPr lang="fi-FI" sz="1100" b="1" i="0" u="none" strike="noStrike" baseline="0" dirty="0">
                <a:latin typeface="+mj-lt"/>
              </a:rPr>
              <a:t>• Meioosi </a:t>
            </a:r>
          </a:p>
          <a:p>
            <a:r>
              <a:rPr lang="fi-FI" sz="1100" b="1" i="0" u="none" strike="noStrike" baseline="0" dirty="0">
                <a:latin typeface="+mj-lt"/>
              </a:rPr>
              <a:t>• Hormonitoiminnan mekanismit </a:t>
            </a:r>
          </a:p>
          <a:p>
            <a:r>
              <a:rPr lang="fi-FI" sz="1100" b="1" i="0" u="none" strike="noStrike" baseline="0" dirty="0">
                <a:latin typeface="+mj-lt"/>
              </a:rPr>
              <a:t>• Aivolisäke </a:t>
            </a:r>
          </a:p>
          <a:p>
            <a:r>
              <a:rPr lang="fi-FI" sz="1100" b="1" i="0" u="none" strike="noStrike" baseline="0" dirty="0">
                <a:latin typeface="+mj-lt"/>
              </a:rPr>
              <a:t>• </a:t>
            </a:r>
            <a:r>
              <a:rPr lang="fi-FI" sz="1100" b="1" i="0" u="none" strike="noStrike" baseline="0" dirty="0" err="1">
                <a:latin typeface="+mj-lt"/>
              </a:rPr>
              <a:t>Parakriininen</a:t>
            </a:r>
            <a:r>
              <a:rPr lang="fi-FI" sz="1100" b="1" i="0" u="none" strike="noStrike" baseline="0" dirty="0">
                <a:latin typeface="+mj-lt"/>
              </a:rPr>
              <a:t> ja </a:t>
            </a:r>
            <a:r>
              <a:rPr lang="fi-FI" sz="1100" b="1" i="0" u="none" strike="noStrike" baseline="0" dirty="0" err="1">
                <a:latin typeface="+mj-lt"/>
              </a:rPr>
              <a:t>autokriininen</a:t>
            </a:r>
            <a:r>
              <a:rPr lang="fi-FI" sz="1100" b="1" i="0" u="none" strike="noStrike" baseline="0" dirty="0">
                <a:latin typeface="+mj-lt"/>
              </a:rPr>
              <a:t> säätely</a:t>
            </a:r>
            <a:endParaRPr lang="fi-FI" sz="1100" dirty="0">
              <a:latin typeface="+mj-lt"/>
            </a:endParaRPr>
          </a:p>
          <a:p>
            <a:endParaRPr lang="fi-FI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29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081652-09CF-9464-C50B-4BD14E2E3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791" y="2029436"/>
            <a:ext cx="6263201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Istukka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Kohdun limakalvossa muutoksia implantaatioon liittyen &gt; limakalvon solut lisääntyvät.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 Äidin puoleinen 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katokalvo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decidua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basalis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on pensassuonikalvostoon 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chorion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frondosum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yhteydessä oleva kohdun limakalvon osa.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Katokalvo muodostaa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runkovilluspuustoa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jakavia väliseiniä (noin 15–30 lohkoa).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 Yhdessä katokalvo ja pensassuonikalvosto muodostavat toiminnallisen 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istukan 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(</a:t>
            </a:r>
            <a:r>
              <a:rPr lang="fi-FI" sz="1600" b="0" i="1" dirty="0" err="1">
                <a:solidFill>
                  <a:srgbClr val="333333"/>
                </a:solidFill>
                <a:effectLst/>
              </a:rPr>
              <a:t>placenta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kohdun limakalvoon äidin puolen spiraalimaiset valtimot laajentumaan.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Sikiön napavaltimot tuovat verta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runkovilluspuustoon</a:t>
            </a:r>
            <a:endParaRPr lang="fi-FI" sz="1600" b="0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Äidin veri tulee kohdun limakalvon spiraalimaisista verisuonista katokalvon muodostamiin lohkoihin, joissa äidin veri ympäröi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runkovilluspuustoa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Sen, mitä yksilö normaalisti tarvitsee elääkseen, sikiö saa istukan avulla.</a:t>
            </a:r>
          </a:p>
          <a:p>
            <a:endParaRPr lang="fi-FI" sz="18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78B01562-794B-EC6F-DD9F-76361A86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22.6 Hedelmöitys, raskaus ja synnytys</a:t>
            </a: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319C9B1-3CA8-84BC-923A-D85924F0B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451" y="2424134"/>
            <a:ext cx="3667637" cy="404869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177F4212-8B80-CF55-D087-83AF606CF808}"/>
              </a:ext>
            </a:extLst>
          </p:cNvPr>
          <p:cNvSpPr/>
          <p:nvPr/>
        </p:nvSpPr>
        <p:spPr>
          <a:xfrm>
            <a:off x="7679184" y="2424134"/>
            <a:ext cx="736847" cy="4611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167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F1EF5B-94A6-9C39-92A5-8AAD6CABC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22.1 Suvullinen lisääntyminen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931F5E-023F-95D7-8780-01EF1738A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977" y="2224744"/>
            <a:ext cx="7644643" cy="4206240"/>
          </a:xfrm>
        </p:spPr>
        <p:txBody>
          <a:bodyPr>
            <a:normAutofit/>
          </a:bodyPr>
          <a:lstStyle/>
          <a:p>
            <a:r>
              <a:rPr lang="fi-FI" sz="1800" b="1" i="0" dirty="0">
                <a:solidFill>
                  <a:srgbClr val="333333"/>
                </a:solidFill>
                <a:effectLst/>
              </a:rPr>
              <a:t>Sukusoluissa eli gameeteissa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tapahtuu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meioosi 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&gt;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sukusolun (siittiö, munasolu) kromosomiluku puolittuu. </a:t>
            </a:r>
          </a:p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Sukusolujen kromosomiluku on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haploidi (n = 23)</a:t>
            </a:r>
          </a:p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Muilla kudossoluilla kromosomiluku on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diploidi (n = 46)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r>
              <a:rPr lang="fi-FI" sz="1800" dirty="0">
                <a:solidFill>
                  <a:srgbClr val="333333"/>
                </a:solidFill>
              </a:rPr>
              <a:t>S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iittiöt ja munasolut:</a:t>
            </a:r>
          </a:p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tuotetaan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sukurauhasissa eli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gonadeissa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.</a:t>
            </a:r>
          </a:p>
          <a:p>
            <a:r>
              <a:rPr lang="fi-FI" sz="1800" i="0" dirty="0">
                <a:solidFill>
                  <a:srgbClr val="333333"/>
                </a:solidFill>
                <a:effectLst/>
              </a:rPr>
              <a:t>H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edelmöitys &gt;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tsygootti &gt;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kromosomiluku haploidi (n=46).</a:t>
            </a:r>
          </a:p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Tsygootissa mitoottisia jakaantumisia &gt; alkiovaiheen kantasolut alkavat erilaistumaan &gt; kudossolulinjat &gt; kudokset &gt; elimet &gt; elinjärjestelmät &gt; elimistö.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E09BB99-E00F-E442-C213-E837DD248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562" y="2926080"/>
            <a:ext cx="2753109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4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F1EF5B-94A6-9C39-92A5-8AAD6CABC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22.1 Suvullinen lisääntyminen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931F5E-023F-95D7-8780-01EF1738A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A7DE1FC-FA4B-D475-3654-F88193BB8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94" y="2071402"/>
            <a:ext cx="5363323" cy="408679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57CBEC5-A6B3-6CE0-153B-E321B8CEF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167" y="2071402"/>
            <a:ext cx="4970425" cy="408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8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F1EF5B-94A6-9C39-92A5-8AAD6CABC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22.1 Suvullinen lisääntyminen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931F5E-023F-95D7-8780-01EF1738A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8269555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Sukupuolen määräytyminen: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tsygootissa 23 äidiltä ja 23 isältä perittyä kromosomia.</a:t>
            </a:r>
          </a:p>
          <a:p>
            <a:pPr algn="l"/>
            <a:r>
              <a:rPr lang="fi-FI" sz="1600" dirty="0">
                <a:solidFill>
                  <a:srgbClr val="333333"/>
                </a:solidFill>
              </a:rPr>
              <a:t>s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oluissa (pl. kypsässä punasolussa) kromosomiluku on 46.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kaksinkertainen kromosomisto =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diploidiksi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jokaisella kromosomilla on homogeeninen vastinkromosomi. </a:t>
            </a:r>
          </a:p>
          <a:p>
            <a:pPr lvl="1"/>
            <a:r>
              <a:rPr lang="fi-FI" sz="1600" b="1" dirty="0" err="1">
                <a:solidFill>
                  <a:srgbClr val="333333"/>
                </a:solidFill>
              </a:rPr>
              <a:t>Autosomaaliset</a:t>
            </a:r>
            <a:r>
              <a:rPr lang="fi-FI" sz="1600" b="1" dirty="0">
                <a:solidFill>
                  <a:srgbClr val="333333"/>
                </a:solidFill>
              </a:rPr>
              <a:t> kromosomit </a:t>
            </a:r>
            <a:r>
              <a:rPr lang="fi-FI" sz="1600" dirty="0">
                <a:solidFill>
                  <a:srgbClr val="333333"/>
                </a:solidFill>
              </a:rPr>
              <a:t>numeroitu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1–22 &gt; kehon perusrakenteet 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</a:rPr>
              <a:t>sukupuolikromosomit X ja Y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määrittävät sukupuolen piirteet ja toiminnat.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Genotyyppi =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vanhemmilta peritty kaikkien geenien kokonaisuus. 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Genotyyppi tarjoaa mahdollisuudet kehon toimintojen ja rakenteiden kokonaisuudelle. = perimä asettaa ”rajat” minkä mukaan 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fenotyyppi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(ilmiasu, yksilön ”muoto”) geneettisen perimän ja yksilön ympäristön yhteisvaikutuksesta muodostuu.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Geeneistä kaksi muotoa eli 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alleelia</a:t>
            </a:r>
            <a:r>
              <a:rPr lang="fi-FI" sz="1600" dirty="0">
                <a:solidFill>
                  <a:srgbClr val="333333"/>
                </a:solidFill>
              </a:rPr>
              <a:t>, 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oinen geeni on äidiltä ja toinen isältä. &gt; ominaisuuksissa sekä äidin että isän geenin alleelin toteutuma.</a:t>
            </a:r>
          </a:p>
          <a:p>
            <a:pPr algn="l"/>
            <a:r>
              <a:rPr lang="fi-FI" sz="1600" dirty="0">
                <a:solidFill>
                  <a:srgbClr val="333333"/>
                </a:solidFill>
              </a:rPr>
              <a:t>Sammutettu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alleeli &gt; vain toinen geneettinen perimä ilmiasussa.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C989FE8-8A36-51D1-6EAC-C1C3D2A09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0" t="6951" r="39682" b="-6951"/>
          <a:stretch/>
        </p:blipFill>
        <p:spPr>
          <a:xfrm>
            <a:off x="9281815" y="2130642"/>
            <a:ext cx="2285790" cy="328828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F557AFBA-879F-5656-EA6F-4D1A42AC2146}"/>
              </a:ext>
            </a:extLst>
          </p:cNvPr>
          <p:cNvSpPr txBox="1"/>
          <p:nvPr/>
        </p:nvSpPr>
        <p:spPr>
          <a:xfrm>
            <a:off x="8962009" y="5295205"/>
            <a:ext cx="3116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Jakautumisvaiheen kahdennettu kromosomisto (mies)</a:t>
            </a:r>
          </a:p>
        </p:txBody>
      </p:sp>
    </p:spTree>
    <p:extLst>
      <p:ext uri="{BB962C8B-B14F-4D97-AF65-F5344CB8AC3E}">
        <p14:creationId xmlns:p14="http://schemas.microsoft.com/office/powerpoint/2010/main" val="232038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F1EF5B-94A6-9C39-92A5-8AAD6CABC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22.1 Suvullinen lisääntyminen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931F5E-023F-95D7-8780-01EF1738A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3" y="2011680"/>
            <a:ext cx="7652550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 err="1">
                <a:solidFill>
                  <a:srgbClr val="333333"/>
                </a:solidFill>
                <a:effectLst/>
              </a:rPr>
              <a:t>Epigeneettinen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periytyminen: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perinnöllinen tieto jälkeläiselle niin, että tieto ei ole DNA:n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nukleotidien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järjestyksessä.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s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äätelytekijät voivat aktivoida/ passivoida geenien ilmenemistä &gt; geenin ilmeneminen jää pois yksilökehityksestä. 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säätely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tekijöihin vaikuttaa mm ympäristötekijät, kuten ravinto ja sen aineet.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johtaa siihen, että myös identtisten kaksosten fenotyyppi on erilainen.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Sukupuolikromosomit</a:t>
            </a:r>
            <a:r>
              <a:rPr lang="fi-FI" sz="1600" dirty="0">
                <a:solidFill>
                  <a:srgbClr val="333333"/>
                </a:solidFill>
              </a:rPr>
              <a:t> (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X- ja Y-kromosomi, 23. kromosomipari)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Naissukupuolisilla XX ja miessukupuolisilla XY.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X-kromosomissa 1090 geeniä, Y-kromosomissa noin 80 geeniä.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Kivesten meioosi ja tekijänvaihto erilainen, kuin munasarjoissa.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j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os resessiivinen (piilevä ominaisuus) vain X-kromosomissa &gt; jää naisilla ilmenemättä, mutta yleisemmin yksittäinen kromosomi dominantti &gt; miehillä ilmenee.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Gameettien meioosissa tytärsoluille siittiöissä joko 22 + Y tai 22 + X  kromosomisto. </a:t>
            </a:r>
            <a:r>
              <a:rPr lang="fi-FI" sz="1600" dirty="0">
                <a:solidFill>
                  <a:srgbClr val="333333"/>
                </a:solidFill>
              </a:rPr>
              <a:t>Munasoluilla vain X-kromosomi.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Hedelmöittävä siittiö määrittää tulevan yksilön sukupuolen.</a:t>
            </a:r>
          </a:p>
          <a:p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B24073B-5926-F543-D238-73A6F76AE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472" y="2796467"/>
            <a:ext cx="4291411" cy="256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93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F1EF5B-94A6-9C39-92A5-8AAD6CABC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22.1 Suvullinen lisääntyminen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931F5E-023F-95D7-8780-01EF1738A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8AFA234-30CC-F65A-B36E-47EA7BAB5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22" y="2011680"/>
            <a:ext cx="5468113" cy="411537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030FB8F-369A-CEA0-2C57-80C12E0D6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345" y="2011680"/>
            <a:ext cx="5972655" cy="403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4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A43103-816A-99A7-12A1-306B0468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22.2 Lisääntymisen hormonaalinen säätely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6C4E86-31A5-B24C-D3C1-E57A7A89C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48" y="2011680"/>
            <a:ext cx="6754421" cy="4206240"/>
          </a:xfrm>
        </p:spPr>
        <p:txBody>
          <a:bodyPr>
            <a:noAutofit/>
          </a:bodyPr>
          <a:lstStyle/>
          <a:p>
            <a:pPr algn="l"/>
            <a:r>
              <a:rPr lang="fi-FI" sz="2000" b="1" i="0" dirty="0">
                <a:solidFill>
                  <a:srgbClr val="333333"/>
                </a:solidFill>
                <a:effectLst/>
              </a:rPr>
              <a:t>Hypotalamuksen, aivolisäkkeen ja sukurauhasten yhteistoiminta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Aivolisäkkeen etulohko &gt;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follikkelia stimuloivaa hormonia eli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follitropiinia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(FSH)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ja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 luteinisoivaa hormonia eli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lutropiinia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(LH)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=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gonadotropiinit</a:t>
            </a:r>
            <a:r>
              <a:rPr lang="fi-FI" sz="1800" dirty="0">
                <a:solidFill>
                  <a:srgbClr val="333333"/>
                </a:solidFill>
              </a:rPr>
              <a:t> &gt;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vaikuttavat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gonadeihin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&gt;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sukusolujen muodostuminen.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erittymistä säätelee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hypotalamuksen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gonadoliberiini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GnRH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,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gonadotropin-releasing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hormone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)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Naisilla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estrogeenit 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ja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progesteroni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estävät sekä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GnRH:n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että aivolisäkkeen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gonadotropiinien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eritystä. Miehillä </a:t>
            </a:r>
            <a:r>
              <a:rPr lang="fi-FI" sz="1800" b="1" dirty="0">
                <a:solidFill>
                  <a:srgbClr val="333333"/>
                </a:solidFill>
              </a:rPr>
              <a:t>t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estosteronilla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on vastaava vaikutus.</a:t>
            </a:r>
          </a:p>
          <a:p>
            <a:pPr lvl="1"/>
            <a:r>
              <a:rPr lang="fi-FI" sz="1800" b="1" i="0" dirty="0" err="1">
                <a:solidFill>
                  <a:srgbClr val="333333"/>
                </a:solidFill>
                <a:effectLst/>
              </a:rPr>
              <a:t>Inhibiiniä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negatiivinen palautevaikutus vain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FSH:n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eritykseen.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Naisilla hormonien erityksellä säätyvä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kuukausikierto.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97C8717-15AE-3FE5-2879-F685FCCA6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369" y="2263805"/>
            <a:ext cx="4521333" cy="311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49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A43103-816A-99A7-12A1-306B0468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22.3 Miessukupuolisten lisääntymisjärjestelmä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6C4E86-31A5-B24C-D3C1-E57A7A89C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2" y="2011680"/>
            <a:ext cx="6251959" cy="4206240"/>
          </a:xfrm>
        </p:spPr>
        <p:txBody>
          <a:bodyPr>
            <a:normAutofit/>
          </a:bodyPr>
          <a:lstStyle/>
          <a:p>
            <a:r>
              <a:rPr lang="fi-FI" sz="2000" b="0" i="0" dirty="0">
                <a:solidFill>
                  <a:srgbClr val="333333"/>
                </a:solidFill>
                <a:effectLst/>
              </a:rPr>
              <a:t>Testosteroni tärkein kivesten erittämä androgeeni &gt; murrosiän muutokset </a:t>
            </a:r>
          </a:p>
          <a:p>
            <a:r>
              <a:rPr lang="fi-FI" sz="2000" b="0" i="0" dirty="0">
                <a:solidFill>
                  <a:srgbClr val="333333"/>
                </a:solidFill>
                <a:effectLst/>
              </a:rPr>
              <a:t>Androgeenit ovat anabolisia &gt;  lihasten ja monien muiden rakenteiden kasvu.</a:t>
            </a:r>
          </a:p>
          <a:p>
            <a:r>
              <a:rPr lang="fi-FI" sz="2000" dirty="0">
                <a:solidFill>
                  <a:srgbClr val="333333"/>
                </a:solidFill>
              </a:rPr>
              <a:t>T</a:t>
            </a:r>
            <a:r>
              <a:rPr lang="fi-FI" sz="2000" b="0" i="0" dirty="0">
                <a:solidFill>
                  <a:srgbClr val="333333"/>
                </a:solidFill>
                <a:effectLst/>
              </a:rPr>
              <a:t>estosteronia tarvitaan kaiken muun lisäksi rakkularauhasen ja eturauhasen kehittymiseen.</a:t>
            </a:r>
          </a:p>
          <a:p>
            <a:r>
              <a:rPr lang="fi-FI" sz="2000" b="0" i="0" dirty="0">
                <a:solidFill>
                  <a:srgbClr val="333333"/>
                </a:solidFill>
                <a:effectLst/>
              </a:rPr>
              <a:t>Androgeenit &gt; kurkunpään kasvua, hemoglobiinisynteesi, luuston kasvua.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C462355-2C9A-6485-AAAE-8455FBC7F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313" y="1265360"/>
            <a:ext cx="3947337" cy="297081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F3C936D-D8D6-8B03-EA24-2685BF527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561" y="4114800"/>
            <a:ext cx="3980438" cy="270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61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TM03090430[[fn=Vuorovärinen]]</Template>
  <TotalTime>915</TotalTime>
  <Words>1393</Words>
  <Application>Microsoft Office PowerPoint</Application>
  <PresentationFormat>Laajakuva</PresentationFormat>
  <Paragraphs>146</Paragraphs>
  <Slides>20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6" baseType="lpstr">
      <vt:lpstr>Arial</vt:lpstr>
      <vt:lpstr>Calibri</vt:lpstr>
      <vt:lpstr>Corbel</vt:lpstr>
      <vt:lpstr>Kenyan Coffee Rg</vt:lpstr>
      <vt:lpstr>Wingdings</vt:lpstr>
      <vt:lpstr>Vuorovärinen</vt:lpstr>
      <vt:lpstr>PowerPoint-esitys</vt:lpstr>
      <vt:lpstr> LUKU 22      LISÄÄNTYMISEN FYSIOLOGIAA </vt:lpstr>
      <vt:lpstr>22.1 Suvullinen lisääntyminen</vt:lpstr>
      <vt:lpstr>22.1 Suvullinen lisääntyminen</vt:lpstr>
      <vt:lpstr>22.1 Suvullinen lisääntyminen</vt:lpstr>
      <vt:lpstr>22.1 Suvullinen lisääntyminen</vt:lpstr>
      <vt:lpstr>22.1 Suvullinen lisääntyminen</vt:lpstr>
      <vt:lpstr>22.2 Lisääntymisen hormonaalinen säätely</vt:lpstr>
      <vt:lpstr>22.3 Miessukupuolisten lisääntymisjärjestelmä</vt:lpstr>
      <vt:lpstr>22.3 Miessukupuolisten lisääntymisjärjestelmä</vt:lpstr>
      <vt:lpstr>22.3 Miessukupuolisten lisääntymisjärjestelmä</vt:lpstr>
      <vt:lpstr>22.4 Naisten lisääntymisjärjestelmä</vt:lpstr>
      <vt:lpstr>22.4 Naisten lisääntymisjärjestelmä</vt:lpstr>
      <vt:lpstr>22.4 Naisten lisääntymisjärjestelmä</vt:lpstr>
      <vt:lpstr>22.4 Naisten lisääntymisjärjestelmä</vt:lpstr>
      <vt:lpstr>22.5 Kuukautiskierto </vt:lpstr>
      <vt:lpstr>22.6 Hedelmöitys, raskaus ja synnytys</vt:lpstr>
      <vt:lpstr>22.6 Hedelmöitys, raskaus ja synnytys</vt:lpstr>
      <vt:lpstr>22.6 Hedelmöitys, raskaus ja synnytys</vt:lpstr>
      <vt:lpstr>22.6 Hedelmöitys, raskaus ja synnytys</vt:lpstr>
    </vt:vector>
  </TitlesOfParts>
  <Company>Laurea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 1     FYSIOLOGIAN PERUSTEET</dc:title>
  <dc:creator>Tapani Risto</dc:creator>
  <cp:lastModifiedBy>Tapani Risto</cp:lastModifiedBy>
  <cp:revision>9</cp:revision>
  <dcterms:created xsi:type="dcterms:W3CDTF">2023-12-03T10:52:05Z</dcterms:created>
  <dcterms:modified xsi:type="dcterms:W3CDTF">2024-04-20T08:27:46Z</dcterms:modified>
</cp:coreProperties>
</file>