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1" r:id="rId17"/>
    <p:sldId id="278" r:id="rId18"/>
    <p:sldId id="279" r:id="rId19"/>
    <p:sldId id="28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BD0816D-3424-457D-9789-AC5B3BE7C44B}">
          <p14:sldIdLst>
            <p14:sldId id="264"/>
            <p14:sldId id="256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1"/>
            <p14:sldId id="278"/>
            <p14:sldId id="279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BCA1DB-6664-4CB2-81EB-4AA874725A8E}" v="14" dt="2024-04-16T10:51:32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AFBCA1DB-6664-4CB2-81EB-4AA874725A8E}"/>
    <pc:docChg chg="undo custSel addSld modSld modSection">
      <pc:chgData name="Tapani Risto" userId="976c6936-ee02-4032-8c0b-9c911f48e023" providerId="ADAL" clId="{AFBCA1DB-6664-4CB2-81EB-4AA874725A8E}" dt="2024-04-17T10:10:24.007" v="37864" actId="1076"/>
      <pc:docMkLst>
        <pc:docMk/>
      </pc:docMkLst>
      <pc:sldChg chg="addSp modSp mod">
        <pc:chgData name="Tapani Risto" userId="976c6936-ee02-4032-8c0b-9c911f48e023" providerId="ADAL" clId="{AFBCA1DB-6664-4CB2-81EB-4AA874725A8E}" dt="2024-04-16T09:51:06" v="1583" actId="1076"/>
        <pc:sldMkLst>
          <pc:docMk/>
          <pc:sldMk cId="3131981384" sldId="265"/>
        </pc:sldMkLst>
        <pc:spChg chg="mod">
          <ac:chgData name="Tapani Risto" userId="976c6936-ee02-4032-8c0b-9c911f48e023" providerId="ADAL" clId="{AFBCA1DB-6664-4CB2-81EB-4AA874725A8E}" dt="2024-04-16T09:41:50.758" v="11" actId="404"/>
          <ac:spMkLst>
            <pc:docMk/>
            <pc:sldMk cId="3131981384" sldId="265"/>
            <ac:spMk id="2" creationId="{66F1EF5B-94A6-9C39-92A5-8AAD6CABC884}"/>
          </ac:spMkLst>
        </pc:spChg>
        <pc:spChg chg="mod">
          <ac:chgData name="Tapani Risto" userId="976c6936-ee02-4032-8c0b-9c911f48e023" providerId="ADAL" clId="{AFBCA1DB-6664-4CB2-81EB-4AA874725A8E}" dt="2024-04-16T09:50:32.299" v="1580" actId="1076"/>
          <ac:spMkLst>
            <pc:docMk/>
            <pc:sldMk cId="3131981384" sldId="265"/>
            <ac:spMk id="3" creationId="{FC931F5E-023F-95D7-8780-01EF1738A977}"/>
          </ac:spMkLst>
        </pc:spChg>
        <pc:picChg chg="add mod">
          <ac:chgData name="Tapani Risto" userId="976c6936-ee02-4032-8c0b-9c911f48e023" providerId="ADAL" clId="{AFBCA1DB-6664-4CB2-81EB-4AA874725A8E}" dt="2024-04-16T09:51:06" v="1583" actId="1076"/>
          <ac:picMkLst>
            <pc:docMk/>
            <pc:sldMk cId="3131981384" sldId="265"/>
            <ac:picMk id="5" creationId="{F4B4660F-F10D-6770-66F0-C3A6DF042EF5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6T10:00:24.801" v="3013" actId="1076"/>
        <pc:sldMkLst>
          <pc:docMk/>
          <pc:sldMk cId="1584345763" sldId="266"/>
        </pc:sldMkLst>
        <pc:spChg chg="del">
          <ac:chgData name="Tapani Risto" userId="976c6936-ee02-4032-8c0b-9c911f48e023" providerId="ADAL" clId="{AFBCA1DB-6664-4CB2-81EB-4AA874725A8E}" dt="2024-04-16T09:51:42.914" v="1587"/>
          <ac:spMkLst>
            <pc:docMk/>
            <pc:sldMk cId="1584345763" sldId="266"/>
            <ac:spMk id="2" creationId="{13ADD16C-A4E9-DFC1-EAE8-0D7F79744DC7}"/>
          </ac:spMkLst>
        </pc:spChg>
        <pc:spChg chg="mod">
          <ac:chgData name="Tapani Risto" userId="976c6936-ee02-4032-8c0b-9c911f48e023" providerId="ADAL" clId="{AFBCA1DB-6664-4CB2-81EB-4AA874725A8E}" dt="2024-04-16T10:00:16.329" v="3010" actId="1076"/>
          <ac:spMkLst>
            <pc:docMk/>
            <pc:sldMk cId="1584345763" sldId="266"/>
            <ac:spMk id="3" creationId="{40B620A0-5879-405F-C71A-400DF628C480}"/>
          </ac:spMkLst>
        </pc:spChg>
        <pc:spChg chg="add mod">
          <ac:chgData name="Tapani Risto" userId="976c6936-ee02-4032-8c0b-9c911f48e023" providerId="ADAL" clId="{AFBCA1DB-6664-4CB2-81EB-4AA874725A8E}" dt="2024-04-16T09:51:42.914" v="1587"/>
          <ac:spMkLst>
            <pc:docMk/>
            <pc:sldMk cId="1584345763" sldId="266"/>
            <ac:spMk id="4" creationId="{BBE79809-510D-C38A-7DA1-C556D255CE8A}"/>
          </ac:spMkLst>
        </pc:spChg>
        <pc:picChg chg="add mod">
          <ac:chgData name="Tapani Risto" userId="976c6936-ee02-4032-8c0b-9c911f48e023" providerId="ADAL" clId="{AFBCA1DB-6664-4CB2-81EB-4AA874725A8E}" dt="2024-04-16T10:00:24.801" v="3013" actId="1076"/>
          <ac:picMkLst>
            <pc:docMk/>
            <pc:sldMk cId="1584345763" sldId="266"/>
            <ac:picMk id="6" creationId="{5B139AA7-8241-EEA8-EF76-1A6BE9E75B45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6T10:26:06.560" v="4438" actId="20577"/>
        <pc:sldMkLst>
          <pc:docMk/>
          <pc:sldMk cId="1853027716" sldId="267"/>
        </pc:sldMkLst>
        <pc:spChg chg="del">
          <ac:chgData name="Tapani Risto" userId="976c6936-ee02-4032-8c0b-9c911f48e023" providerId="ADAL" clId="{AFBCA1DB-6664-4CB2-81EB-4AA874725A8E}" dt="2024-04-16T10:00:34.237" v="3015"/>
          <ac:spMkLst>
            <pc:docMk/>
            <pc:sldMk cId="1853027716" sldId="267"/>
            <ac:spMk id="2" creationId="{2184E56E-8EFF-B2B9-7AB1-888E9F0DB252}"/>
          </ac:spMkLst>
        </pc:spChg>
        <pc:spChg chg="mod">
          <ac:chgData name="Tapani Risto" userId="976c6936-ee02-4032-8c0b-9c911f48e023" providerId="ADAL" clId="{AFBCA1DB-6664-4CB2-81EB-4AA874725A8E}" dt="2024-04-16T10:26:06.560" v="4438" actId="20577"/>
          <ac:spMkLst>
            <pc:docMk/>
            <pc:sldMk cId="1853027716" sldId="267"/>
            <ac:spMk id="3" creationId="{75644389-EF64-3BA1-AC0A-D1613869E4DD}"/>
          </ac:spMkLst>
        </pc:spChg>
        <pc:spChg chg="add mod">
          <ac:chgData name="Tapani Risto" userId="976c6936-ee02-4032-8c0b-9c911f48e023" providerId="ADAL" clId="{AFBCA1DB-6664-4CB2-81EB-4AA874725A8E}" dt="2024-04-16T10:00:34.237" v="3015"/>
          <ac:spMkLst>
            <pc:docMk/>
            <pc:sldMk cId="1853027716" sldId="267"/>
            <ac:spMk id="4" creationId="{7513CD7B-405C-7F12-0D23-90E1BE690C67}"/>
          </ac:spMkLst>
        </pc:spChg>
        <pc:spChg chg="add del mod">
          <ac:chgData name="Tapani Risto" userId="976c6936-ee02-4032-8c0b-9c911f48e023" providerId="ADAL" clId="{AFBCA1DB-6664-4CB2-81EB-4AA874725A8E}" dt="2024-04-16T10:24:45.729" v="4327" actId="478"/>
          <ac:spMkLst>
            <pc:docMk/>
            <pc:sldMk cId="1853027716" sldId="267"/>
            <ac:spMk id="5" creationId="{B12E138F-59EA-387A-9896-C9A87E093F70}"/>
          </ac:spMkLst>
        </pc:spChg>
        <pc:spChg chg="add del mod">
          <ac:chgData name="Tapani Risto" userId="976c6936-ee02-4032-8c0b-9c911f48e023" providerId="ADAL" clId="{AFBCA1DB-6664-4CB2-81EB-4AA874725A8E}" dt="2024-04-16T10:24:42.070" v="4325" actId="478"/>
          <ac:spMkLst>
            <pc:docMk/>
            <pc:sldMk cId="1853027716" sldId="267"/>
            <ac:spMk id="6" creationId="{9D3A2E96-0A93-C2F8-B5F0-0860ABF44C3A}"/>
          </ac:spMkLst>
        </pc:spChg>
        <pc:spChg chg="add del">
          <ac:chgData name="Tapani Risto" userId="976c6936-ee02-4032-8c0b-9c911f48e023" providerId="ADAL" clId="{AFBCA1DB-6664-4CB2-81EB-4AA874725A8E}" dt="2024-04-16T10:24:53.300" v="4331" actId="478"/>
          <ac:spMkLst>
            <pc:docMk/>
            <pc:sldMk cId="1853027716" sldId="267"/>
            <ac:spMk id="7" creationId="{D3F9B05A-17EE-3B3B-7B3F-E62C77F6440D}"/>
          </ac:spMkLst>
        </pc:spChg>
        <pc:spChg chg="add del mod">
          <ac:chgData name="Tapani Risto" userId="976c6936-ee02-4032-8c0b-9c911f48e023" providerId="ADAL" clId="{AFBCA1DB-6664-4CB2-81EB-4AA874725A8E}" dt="2024-04-16T10:24:54.442" v="4332" actId="478"/>
          <ac:spMkLst>
            <pc:docMk/>
            <pc:sldMk cId="1853027716" sldId="267"/>
            <ac:spMk id="8" creationId="{1E1893B5-71E3-390F-1533-D4FBCC849AEF}"/>
          </ac:spMkLst>
        </pc:spChg>
        <pc:spChg chg="add del mod">
          <ac:chgData name="Tapani Risto" userId="976c6936-ee02-4032-8c0b-9c911f48e023" providerId="ADAL" clId="{AFBCA1DB-6664-4CB2-81EB-4AA874725A8E}" dt="2024-04-16T10:20:28.393" v="4217" actId="478"/>
          <ac:spMkLst>
            <pc:docMk/>
            <pc:sldMk cId="1853027716" sldId="267"/>
            <ac:spMk id="9" creationId="{C788FF48-2EBF-0C56-F2BF-02A5C0DD658E}"/>
          </ac:spMkLst>
        </pc:spChg>
        <pc:spChg chg="add del mod">
          <ac:chgData name="Tapani Risto" userId="976c6936-ee02-4032-8c0b-9c911f48e023" providerId="ADAL" clId="{AFBCA1DB-6664-4CB2-81EB-4AA874725A8E}" dt="2024-04-16T10:24:56.449" v="4333" actId="478"/>
          <ac:spMkLst>
            <pc:docMk/>
            <pc:sldMk cId="1853027716" sldId="267"/>
            <ac:spMk id="10" creationId="{C4E28BC3-E81B-E450-53A1-DBB29494207F}"/>
          </ac:spMkLst>
        </pc:spChg>
        <pc:spChg chg="add del">
          <ac:chgData name="Tapani Risto" userId="976c6936-ee02-4032-8c0b-9c911f48e023" providerId="ADAL" clId="{AFBCA1DB-6664-4CB2-81EB-4AA874725A8E}" dt="2024-04-16T10:24:47.966" v="4328" actId="478"/>
          <ac:spMkLst>
            <pc:docMk/>
            <pc:sldMk cId="1853027716" sldId="267"/>
            <ac:spMk id="11" creationId="{656229F2-B20E-2037-F63B-A201F305BAA1}"/>
          </ac:spMkLst>
        </pc:spChg>
        <pc:spChg chg="add del mod">
          <ac:chgData name="Tapani Risto" userId="976c6936-ee02-4032-8c0b-9c911f48e023" providerId="ADAL" clId="{AFBCA1DB-6664-4CB2-81EB-4AA874725A8E}" dt="2024-04-16T10:24:49.976" v="4329" actId="478"/>
          <ac:spMkLst>
            <pc:docMk/>
            <pc:sldMk cId="1853027716" sldId="267"/>
            <ac:spMk id="12" creationId="{A6518E37-7810-BCDD-EC7F-C825F10A93D0}"/>
          </ac:spMkLst>
        </pc:spChg>
        <pc:spChg chg="add del mod">
          <ac:chgData name="Tapani Risto" userId="976c6936-ee02-4032-8c0b-9c911f48e023" providerId="ADAL" clId="{AFBCA1DB-6664-4CB2-81EB-4AA874725A8E}" dt="2024-04-16T10:24:52.297" v="4330" actId="478"/>
          <ac:spMkLst>
            <pc:docMk/>
            <pc:sldMk cId="1853027716" sldId="267"/>
            <ac:spMk id="13" creationId="{4F5ADEB5-FA50-0D74-643E-54839DA3F874}"/>
          </ac:spMkLst>
        </pc:spChg>
        <pc:spChg chg="add del">
          <ac:chgData name="Tapani Risto" userId="976c6936-ee02-4032-8c0b-9c911f48e023" providerId="ADAL" clId="{AFBCA1DB-6664-4CB2-81EB-4AA874725A8E}" dt="2024-04-16T10:20:12.934" v="4215" actId="11529"/>
          <ac:spMkLst>
            <pc:docMk/>
            <pc:sldMk cId="1853027716" sldId="267"/>
            <ac:spMk id="14" creationId="{802840BC-7D5E-4B16-99B9-D489CA0FDAA0}"/>
          </ac:spMkLst>
        </pc:spChg>
        <pc:spChg chg="add del">
          <ac:chgData name="Tapani Risto" userId="976c6936-ee02-4032-8c0b-9c911f48e023" providerId="ADAL" clId="{AFBCA1DB-6664-4CB2-81EB-4AA874725A8E}" dt="2024-04-16T10:25:00.676" v="4336" actId="478"/>
          <ac:spMkLst>
            <pc:docMk/>
            <pc:sldMk cId="1853027716" sldId="267"/>
            <ac:spMk id="15" creationId="{FCF3383D-4156-368D-093E-C02812F780F5}"/>
          </ac:spMkLst>
        </pc:spChg>
        <pc:spChg chg="add del">
          <ac:chgData name="Tapani Risto" userId="976c6936-ee02-4032-8c0b-9c911f48e023" providerId="ADAL" clId="{AFBCA1DB-6664-4CB2-81EB-4AA874725A8E}" dt="2024-04-16T10:25:01.740" v="4337" actId="478"/>
          <ac:spMkLst>
            <pc:docMk/>
            <pc:sldMk cId="1853027716" sldId="267"/>
            <ac:spMk id="16" creationId="{14F01191-2471-E793-4041-272CD52A7122}"/>
          </ac:spMkLst>
        </pc:spChg>
        <pc:spChg chg="add del mod">
          <ac:chgData name="Tapani Risto" userId="976c6936-ee02-4032-8c0b-9c911f48e023" providerId="ADAL" clId="{AFBCA1DB-6664-4CB2-81EB-4AA874725A8E}" dt="2024-04-16T10:24:57.984" v="4334" actId="478"/>
          <ac:spMkLst>
            <pc:docMk/>
            <pc:sldMk cId="1853027716" sldId="267"/>
            <ac:spMk id="17" creationId="{82BFEB34-8991-F973-4A40-D57FE1D18A9B}"/>
          </ac:spMkLst>
        </pc:spChg>
        <pc:spChg chg="add del mod">
          <ac:chgData name="Tapani Risto" userId="976c6936-ee02-4032-8c0b-9c911f48e023" providerId="ADAL" clId="{AFBCA1DB-6664-4CB2-81EB-4AA874725A8E}" dt="2024-04-16T10:25:03.268" v="4338" actId="478"/>
          <ac:spMkLst>
            <pc:docMk/>
            <pc:sldMk cId="1853027716" sldId="267"/>
            <ac:spMk id="18" creationId="{0F97FC02-0C38-C4AE-2A13-4FCD6CC3AF6A}"/>
          </ac:spMkLst>
        </pc:spChg>
        <pc:spChg chg="add del mod">
          <ac:chgData name="Tapani Risto" userId="976c6936-ee02-4032-8c0b-9c911f48e023" providerId="ADAL" clId="{AFBCA1DB-6664-4CB2-81EB-4AA874725A8E}" dt="2024-04-16T10:24:59.858" v="4335" actId="478"/>
          <ac:spMkLst>
            <pc:docMk/>
            <pc:sldMk cId="1853027716" sldId="267"/>
            <ac:spMk id="20" creationId="{CB777718-BC23-B846-67CF-641B5336F84B}"/>
          </ac:spMkLst>
        </pc:spChg>
        <pc:picChg chg="add mod">
          <ac:chgData name="Tapani Risto" userId="976c6936-ee02-4032-8c0b-9c911f48e023" providerId="ADAL" clId="{AFBCA1DB-6664-4CB2-81EB-4AA874725A8E}" dt="2024-04-16T10:25:12.096" v="4340" actId="1076"/>
          <ac:picMkLst>
            <pc:docMk/>
            <pc:sldMk cId="1853027716" sldId="267"/>
            <ac:picMk id="22" creationId="{B773CA25-DA23-D69C-2E98-AE8FF487D2A2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6T10:51:13.043" v="9803" actId="113"/>
        <pc:sldMkLst>
          <pc:docMk/>
          <pc:sldMk cId="3795567239" sldId="268"/>
        </pc:sldMkLst>
        <pc:spChg chg="mod">
          <ac:chgData name="Tapani Risto" userId="976c6936-ee02-4032-8c0b-9c911f48e023" providerId="ADAL" clId="{AFBCA1DB-6664-4CB2-81EB-4AA874725A8E}" dt="2024-04-16T10:28:33.838" v="4450" actId="404"/>
          <ac:spMkLst>
            <pc:docMk/>
            <pc:sldMk cId="3795567239" sldId="268"/>
            <ac:spMk id="2" creationId="{3E4EBC0F-4222-8A29-6184-8163A0067A2D}"/>
          </ac:spMkLst>
        </pc:spChg>
        <pc:spChg chg="mod">
          <ac:chgData name="Tapani Risto" userId="976c6936-ee02-4032-8c0b-9c911f48e023" providerId="ADAL" clId="{AFBCA1DB-6664-4CB2-81EB-4AA874725A8E}" dt="2024-04-16T10:51:13.043" v="9803" actId="113"/>
          <ac:spMkLst>
            <pc:docMk/>
            <pc:sldMk cId="3795567239" sldId="268"/>
            <ac:spMk id="3" creationId="{FCAB23E4-472D-DE56-84FB-98FA2A573E02}"/>
          </ac:spMkLst>
        </pc:spChg>
        <pc:spChg chg="add del mod">
          <ac:chgData name="Tapani Risto" userId="976c6936-ee02-4032-8c0b-9c911f48e023" providerId="ADAL" clId="{AFBCA1DB-6664-4CB2-81EB-4AA874725A8E}" dt="2024-04-16T10:50:10.297" v="9799" actId="478"/>
          <ac:spMkLst>
            <pc:docMk/>
            <pc:sldMk cId="3795567239" sldId="268"/>
            <ac:spMk id="8" creationId="{00AE46FF-DA34-62EC-3B29-FA2449E94E1F}"/>
          </ac:spMkLst>
        </pc:spChg>
        <pc:spChg chg="add del mod">
          <ac:chgData name="Tapani Risto" userId="976c6936-ee02-4032-8c0b-9c911f48e023" providerId="ADAL" clId="{AFBCA1DB-6664-4CB2-81EB-4AA874725A8E}" dt="2024-04-16T10:50:07.405" v="9797" actId="478"/>
          <ac:spMkLst>
            <pc:docMk/>
            <pc:sldMk cId="3795567239" sldId="268"/>
            <ac:spMk id="9" creationId="{86322533-CE43-31D9-5E8B-188BF11D0EC2}"/>
          </ac:spMkLst>
        </pc:spChg>
        <pc:spChg chg="add del mod">
          <ac:chgData name="Tapani Risto" userId="976c6936-ee02-4032-8c0b-9c911f48e023" providerId="ADAL" clId="{AFBCA1DB-6664-4CB2-81EB-4AA874725A8E}" dt="2024-04-16T10:50:02.087" v="9793" actId="478"/>
          <ac:spMkLst>
            <pc:docMk/>
            <pc:sldMk cId="3795567239" sldId="268"/>
            <ac:spMk id="12" creationId="{0E3BEFDC-A96C-0B4A-5229-AA0C1B5C4FD7}"/>
          </ac:spMkLst>
        </pc:spChg>
        <pc:picChg chg="add mod">
          <ac:chgData name="Tapani Risto" userId="976c6936-ee02-4032-8c0b-9c911f48e023" providerId="ADAL" clId="{AFBCA1DB-6664-4CB2-81EB-4AA874725A8E}" dt="2024-04-16T10:51:06.838" v="9802" actId="1076"/>
          <ac:picMkLst>
            <pc:docMk/>
            <pc:sldMk cId="3795567239" sldId="268"/>
            <ac:picMk id="14" creationId="{7BE138B8-1696-9743-0BE2-A4340DBDFA0D}"/>
          </ac:picMkLst>
        </pc:picChg>
        <pc:cxnChg chg="add del">
          <ac:chgData name="Tapani Risto" userId="976c6936-ee02-4032-8c0b-9c911f48e023" providerId="ADAL" clId="{AFBCA1DB-6664-4CB2-81EB-4AA874725A8E}" dt="2024-04-16T10:50:03.946" v="9794" actId="478"/>
          <ac:cxnSpMkLst>
            <pc:docMk/>
            <pc:sldMk cId="3795567239" sldId="268"/>
            <ac:cxnSpMk id="5" creationId="{B396A7BB-C4DF-961C-398E-27F397EC9E33}"/>
          </ac:cxnSpMkLst>
        </pc:cxnChg>
        <pc:cxnChg chg="add del mod">
          <ac:chgData name="Tapani Risto" userId="976c6936-ee02-4032-8c0b-9c911f48e023" providerId="ADAL" clId="{AFBCA1DB-6664-4CB2-81EB-4AA874725A8E}" dt="2024-04-16T10:50:08.192" v="9798" actId="478"/>
          <ac:cxnSpMkLst>
            <pc:docMk/>
            <pc:sldMk cId="3795567239" sldId="268"/>
            <ac:cxnSpMk id="6" creationId="{6615712B-4C2C-5294-3364-E2FA2E2FC201}"/>
          </ac:cxnSpMkLst>
        </pc:cxnChg>
        <pc:cxnChg chg="add del">
          <ac:chgData name="Tapani Risto" userId="976c6936-ee02-4032-8c0b-9c911f48e023" providerId="ADAL" clId="{AFBCA1DB-6664-4CB2-81EB-4AA874725A8E}" dt="2024-04-16T10:50:04.894" v="9795" actId="478"/>
          <ac:cxnSpMkLst>
            <pc:docMk/>
            <pc:sldMk cId="3795567239" sldId="268"/>
            <ac:cxnSpMk id="11" creationId="{7C6C7809-3C0F-A142-1718-B1CE5746939F}"/>
          </ac:cxnSpMkLst>
        </pc:cxnChg>
      </pc:sldChg>
      <pc:sldChg chg="addSp delSp modSp new mod">
        <pc:chgData name="Tapani Risto" userId="976c6936-ee02-4032-8c0b-9c911f48e023" providerId="ADAL" clId="{AFBCA1DB-6664-4CB2-81EB-4AA874725A8E}" dt="2024-04-17T04:57:26.319" v="12699" actId="113"/>
        <pc:sldMkLst>
          <pc:docMk/>
          <pc:sldMk cId="2624986760" sldId="269"/>
        </pc:sldMkLst>
        <pc:spChg chg="del">
          <ac:chgData name="Tapani Risto" userId="976c6936-ee02-4032-8c0b-9c911f48e023" providerId="ADAL" clId="{AFBCA1DB-6664-4CB2-81EB-4AA874725A8E}" dt="2024-04-16T10:51:32.599" v="9805"/>
          <ac:spMkLst>
            <pc:docMk/>
            <pc:sldMk cId="2624986760" sldId="269"/>
            <ac:spMk id="2" creationId="{8D213853-8F70-6E22-43FF-071A25A473FF}"/>
          </ac:spMkLst>
        </pc:spChg>
        <pc:spChg chg="mod">
          <ac:chgData name="Tapani Risto" userId="976c6936-ee02-4032-8c0b-9c911f48e023" providerId="ADAL" clId="{AFBCA1DB-6664-4CB2-81EB-4AA874725A8E}" dt="2024-04-17T04:57:26.319" v="12699" actId="113"/>
          <ac:spMkLst>
            <pc:docMk/>
            <pc:sldMk cId="2624986760" sldId="269"/>
            <ac:spMk id="3" creationId="{6C1850B7-79BE-9117-8522-2DAB072DDF37}"/>
          </ac:spMkLst>
        </pc:spChg>
        <pc:spChg chg="add mod">
          <ac:chgData name="Tapani Risto" userId="976c6936-ee02-4032-8c0b-9c911f48e023" providerId="ADAL" clId="{AFBCA1DB-6664-4CB2-81EB-4AA874725A8E}" dt="2024-04-16T10:51:32.599" v="9805"/>
          <ac:spMkLst>
            <pc:docMk/>
            <pc:sldMk cId="2624986760" sldId="269"/>
            <ac:spMk id="4" creationId="{7B7A275D-2309-3F83-E57C-3727934BA64C}"/>
          </ac:spMkLst>
        </pc:spChg>
        <pc:picChg chg="add del mod">
          <ac:chgData name="Tapani Risto" userId="976c6936-ee02-4032-8c0b-9c911f48e023" providerId="ADAL" clId="{AFBCA1DB-6664-4CB2-81EB-4AA874725A8E}" dt="2024-04-17T04:55:27.765" v="12682" actId="478"/>
          <ac:picMkLst>
            <pc:docMk/>
            <pc:sldMk cId="2624986760" sldId="269"/>
            <ac:picMk id="5" creationId="{B570505C-1C70-4C70-158C-8FF848AB1DF7}"/>
          </ac:picMkLst>
        </pc:picChg>
        <pc:picChg chg="add mod">
          <ac:chgData name="Tapani Risto" userId="976c6936-ee02-4032-8c0b-9c911f48e023" providerId="ADAL" clId="{AFBCA1DB-6664-4CB2-81EB-4AA874725A8E}" dt="2024-04-17T04:55:37.492" v="12687" actId="1076"/>
          <ac:picMkLst>
            <pc:docMk/>
            <pc:sldMk cId="2624986760" sldId="269"/>
            <ac:picMk id="7" creationId="{FF6AB85F-5A29-A576-4582-C0DBA93C7887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7T05:03:38.459" v="13179" actId="255"/>
        <pc:sldMkLst>
          <pc:docMk/>
          <pc:sldMk cId="1205674624" sldId="270"/>
        </pc:sldMkLst>
        <pc:spChg chg="del">
          <ac:chgData name="Tapani Risto" userId="976c6936-ee02-4032-8c0b-9c911f48e023" providerId="ADAL" clId="{AFBCA1DB-6664-4CB2-81EB-4AA874725A8E}" dt="2024-04-17T04:57:06.255" v="12697"/>
          <ac:spMkLst>
            <pc:docMk/>
            <pc:sldMk cId="1205674624" sldId="270"/>
            <ac:spMk id="2" creationId="{659681D9-BC75-8A4F-C264-E83588369A5A}"/>
          </ac:spMkLst>
        </pc:spChg>
        <pc:spChg chg="mod">
          <ac:chgData name="Tapani Risto" userId="976c6936-ee02-4032-8c0b-9c911f48e023" providerId="ADAL" clId="{AFBCA1DB-6664-4CB2-81EB-4AA874725A8E}" dt="2024-04-17T05:03:38.459" v="13179" actId="255"/>
          <ac:spMkLst>
            <pc:docMk/>
            <pc:sldMk cId="1205674624" sldId="270"/>
            <ac:spMk id="3" creationId="{F03ACB3A-6E79-F427-4374-B7BAE96A020E}"/>
          </ac:spMkLst>
        </pc:spChg>
        <pc:spChg chg="add mod">
          <ac:chgData name="Tapani Risto" userId="976c6936-ee02-4032-8c0b-9c911f48e023" providerId="ADAL" clId="{AFBCA1DB-6664-4CB2-81EB-4AA874725A8E}" dt="2024-04-17T04:57:06.255" v="12697"/>
          <ac:spMkLst>
            <pc:docMk/>
            <pc:sldMk cId="1205674624" sldId="270"/>
            <ac:spMk id="6" creationId="{0D2F0C3F-8F1B-5FC7-AE01-8C297A8D6FEF}"/>
          </ac:spMkLst>
        </pc:spChg>
        <pc:picChg chg="add mod">
          <ac:chgData name="Tapani Risto" userId="976c6936-ee02-4032-8c0b-9c911f48e023" providerId="ADAL" clId="{AFBCA1DB-6664-4CB2-81EB-4AA874725A8E}" dt="2024-04-17T04:56:56.738" v="12696" actId="1076"/>
          <ac:picMkLst>
            <pc:docMk/>
            <pc:sldMk cId="1205674624" sldId="270"/>
            <ac:picMk id="5" creationId="{C50F2E00-A8FA-5578-11A7-1BEAB3E19988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7T05:16:14.509" v="14449" actId="1076"/>
        <pc:sldMkLst>
          <pc:docMk/>
          <pc:sldMk cId="471166853" sldId="271"/>
        </pc:sldMkLst>
        <pc:spChg chg="del">
          <ac:chgData name="Tapani Risto" userId="976c6936-ee02-4032-8c0b-9c911f48e023" providerId="ADAL" clId="{AFBCA1DB-6664-4CB2-81EB-4AA874725A8E}" dt="2024-04-17T05:04:31.433" v="13183"/>
          <ac:spMkLst>
            <pc:docMk/>
            <pc:sldMk cId="471166853" sldId="271"/>
            <ac:spMk id="2" creationId="{F22F668E-ACEE-F19E-B763-CEF6427ADCE8}"/>
          </ac:spMkLst>
        </pc:spChg>
        <pc:spChg chg="mod">
          <ac:chgData name="Tapani Risto" userId="976c6936-ee02-4032-8c0b-9c911f48e023" providerId="ADAL" clId="{AFBCA1DB-6664-4CB2-81EB-4AA874725A8E}" dt="2024-04-17T05:16:14.509" v="14449" actId="1076"/>
          <ac:spMkLst>
            <pc:docMk/>
            <pc:sldMk cId="471166853" sldId="271"/>
            <ac:spMk id="3" creationId="{380466CD-9946-30BD-8FE5-B8531C116836}"/>
          </ac:spMkLst>
        </pc:spChg>
        <pc:spChg chg="add mod">
          <ac:chgData name="Tapani Risto" userId="976c6936-ee02-4032-8c0b-9c911f48e023" providerId="ADAL" clId="{AFBCA1DB-6664-4CB2-81EB-4AA874725A8E}" dt="2024-04-17T05:04:31.433" v="13183"/>
          <ac:spMkLst>
            <pc:docMk/>
            <pc:sldMk cId="471166853" sldId="271"/>
            <ac:spMk id="4" creationId="{68B120FC-E0C2-685F-602C-B21482DD2C56}"/>
          </ac:spMkLst>
        </pc:spChg>
        <pc:picChg chg="add mod ord">
          <ac:chgData name="Tapani Risto" userId="976c6936-ee02-4032-8c0b-9c911f48e023" providerId="ADAL" clId="{AFBCA1DB-6664-4CB2-81EB-4AA874725A8E}" dt="2024-04-17T05:14:43.634" v="14322" actId="167"/>
          <ac:picMkLst>
            <pc:docMk/>
            <pc:sldMk cId="471166853" sldId="271"/>
            <ac:picMk id="5" creationId="{483FF8A6-FF68-EB01-5D12-472BEC4DB90E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7T05:29:31.920" v="16232" actId="255"/>
        <pc:sldMkLst>
          <pc:docMk/>
          <pc:sldMk cId="3259880804" sldId="272"/>
        </pc:sldMkLst>
        <pc:spChg chg="del">
          <ac:chgData name="Tapani Risto" userId="976c6936-ee02-4032-8c0b-9c911f48e023" providerId="ADAL" clId="{AFBCA1DB-6664-4CB2-81EB-4AA874725A8E}" dt="2024-04-17T05:04:55.175" v="13189"/>
          <ac:spMkLst>
            <pc:docMk/>
            <pc:sldMk cId="3259880804" sldId="272"/>
            <ac:spMk id="2" creationId="{2123088E-F921-FDFC-33F1-DA034FC9D7B4}"/>
          </ac:spMkLst>
        </pc:spChg>
        <pc:spChg chg="mod">
          <ac:chgData name="Tapani Risto" userId="976c6936-ee02-4032-8c0b-9c911f48e023" providerId="ADAL" clId="{AFBCA1DB-6664-4CB2-81EB-4AA874725A8E}" dt="2024-04-17T05:29:31.920" v="16232" actId="255"/>
          <ac:spMkLst>
            <pc:docMk/>
            <pc:sldMk cId="3259880804" sldId="272"/>
            <ac:spMk id="3" creationId="{077C609E-2BD9-0F24-956A-E762BC74D703}"/>
          </ac:spMkLst>
        </pc:spChg>
        <pc:spChg chg="add mod">
          <ac:chgData name="Tapani Risto" userId="976c6936-ee02-4032-8c0b-9c911f48e023" providerId="ADAL" clId="{AFBCA1DB-6664-4CB2-81EB-4AA874725A8E}" dt="2024-04-17T05:04:55.175" v="13189"/>
          <ac:spMkLst>
            <pc:docMk/>
            <pc:sldMk cId="3259880804" sldId="272"/>
            <ac:spMk id="4" creationId="{2A81A013-6A73-3F16-2713-D56E576FBE9D}"/>
          </ac:spMkLst>
        </pc:spChg>
      </pc:sldChg>
      <pc:sldChg chg="addSp modSp new mod">
        <pc:chgData name="Tapani Risto" userId="976c6936-ee02-4032-8c0b-9c911f48e023" providerId="ADAL" clId="{AFBCA1DB-6664-4CB2-81EB-4AA874725A8E}" dt="2024-04-17T07:45:58.106" v="24535" actId="1076"/>
        <pc:sldMkLst>
          <pc:docMk/>
          <pc:sldMk cId="1024753242" sldId="273"/>
        </pc:sldMkLst>
        <pc:spChg chg="mod">
          <ac:chgData name="Tapani Risto" userId="976c6936-ee02-4032-8c0b-9c911f48e023" providerId="ADAL" clId="{AFBCA1DB-6664-4CB2-81EB-4AA874725A8E}" dt="2024-04-17T05:31:17.184" v="16243" actId="207"/>
          <ac:spMkLst>
            <pc:docMk/>
            <pc:sldMk cId="1024753242" sldId="273"/>
            <ac:spMk id="2" creationId="{AD5243B2-1E46-21B5-C736-2C5EFA694A45}"/>
          </ac:spMkLst>
        </pc:spChg>
        <pc:spChg chg="mod">
          <ac:chgData name="Tapani Risto" userId="976c6936-ee02-4032-8c0b-9c911f48e023" providerId="ADAL" clId="{AFBCA1DB-6664-4CB2-81EB-4AA874725A8E}" dt="2024-04-17T07:45:39.902" v="24529" actId="14100"/>
          <ac:spMkLst>
            <pc:docMk/>
            <pc:sldMk cId="1024753242" sldId="273"/>
            <ac:spMk id="3" creationId="{EDC3092C-A5A2-922D-1E43-A39B4DF9E083}"/>
          </ac:spMkLst>
        </pc:spChg>
        <pc:picChg chg="add mod">
          <ac:chgData name="Tapani Risto" userId="976c6936-ee02-4032-8c0b-9c911f48e023" providerId="ADAL" clId="{AFBCA1DB-6664-4CB2-81EB-4AA874725A8E}" dt="2024-04-17T07:45:51.441" v="24533" actId="1076"/>
          <ac:picMkLst>
            <pc:docMk/>
            <pc:sldMk cId="1024753242" sldId="273"/>
            <ac:picMk id="5" creationId="{B37A79D7-5307-201A-EC0A-CD106F9E65AA}"/>
          </ac:picMkLst>
        </pc:picChg>
        <pc:picChg chg="add mod">
          <ac:chgData name="Tapani Risto" userId="976c6936-ee02-4032-8c0b-9c911f48e023" providerId="ADAL" clId="{AFBCA1DB-6664-4CB2-81EB-4AA874725A8E}" dt="2024-04-17T07:45:58.106" v="24535" actId="1076"/>
          <ac:picMkLst>
            <pc:docMk/>
            <pc:sldMk cId="1024753242" sldId="273"/>
            <ac:picMk id="7" creationId="{9B7AA8C8-E41A-A458-5894-3ED3BC6E56C0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7T07:16:35.876" v="20109" actId="20577"/>
        <pc:sldMkLst>
          <pc:docMk/>
          <pc:sldMk cId="2813131069" sldId="274"/>
        </pc:sldMkLst>
        <pc:spChg chg="del">
          <ac:chgData name="Tapani Risto" userId="976c6936-ee02-4032-8c0b-9c911f48e023" providerId="ADAL" clId="{AFBCA1DB-6664-4CB2-81EB-4AA874725A8E}" dt="2024-04-17T06:28:42.573" v="17450"/>
          <ac:spMkLst>
            <pc:docMk/>
            <pc:sldMk cId="2813131069" sldId="274"/>
            <ac:spMk id="2" creationId="{A57B7B90-AC1E-7CE2-D0A1-FB19C022162E}"/>
          </ac:spMkLst>
        </pc:spChg>
        <pc:spChg chg="mod">
          <ac:chgData name="Tapani Risto" userId="976c6936-ee02-4032-8c0b-9c911f48e023" providerId="ADAL" clId="{AFBCA1DB-6664-4CB2-81EB-4AA874725A8E}" dt="2024-04-17T07:16:35.876" v="20109" actId="20577"/>
          <ac:spMkLst>
            <pc:docMk/>
            <pc:sldMk cId="2813131069" sldId="274"/>
            <ac:spMk id="3" creationId="{804B8FFA-F7D7-15EE-D7D9-7A64D3DCACFA}"/>
          </ac:spMkLst>
        </pc:spChg>
        <pc:spChg chg="add mod">
          <ac:chgData name="Tapani Risto" userId="976c6936-ee02-4032-8c0b-9c911f48e023" providerId="ADAL" clId="{AFBCA1DB-6664-4CB2-81EB-4AA874725A8E}" dt="2024-04-17T06:28:42.573" v="17450"/>
          <ac:spMkLst>
            <pc:docMk/>
            <pc:sldMk cId="2813131069" sldId="274"/>
            <ac:spMk id="4" creationId="{09A5451A-ABA0-A4B4-279A-20638319F844}"/>
          </ac:spMkLst>
        </pc:spChg>
        <pc:picChg chg="add mod">
          <ac:chgData name="Tapani Risto" userId="976c6936-ee02-4032-8c0b-9c911f48e023" providerId="ADAL" clId="{AFBCA1DB-6664-4CB2-81EB-4AA874725A8E}" dt="2024-04-17T06:59:25.221" v="18444" actId="1076"/>
          <ac:picMkLst>
            <pc:docMk/>
            <pc:sldMk cId="2813131069" sldId="274"/>
            <ac:picMk id="6" creationId="{6548A001-45E4-9E61-58E2-295E9CA5021A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7T07:17:12.943" v="20116" actId="1076"/>
        <pc:sldMkLst>
          <pc:docMk/>
          <pc:sldMk cId="1286609366" sldId="275"/>
        </pc:sldMkLst>
        <pc:spChg chg="del">
          <ac:chgData name="Tapani Risto" userId="976c6936-ee02-4032-8c0b-9c911f48e023" providerId="ADAL" clId="{AFBCA1DB-6664-4CB2-81EB-4AA874725A8E}" dt="2024-04-17T07:05:24.142" v="18839"/>
          <ac:spMkLst>
            <pc:docMk/>
            <pc:sldMk cId="1286609366" sldId="275"/>
            <ac:spMk id="2" creationId="{3DED0DE0-A8AC-6482-0AFB-9F34BD1E297A}"/>
          </ac:spMkLst>
        </pc:spChg>
        <pc:spChg chg="mod">
          <ac:chgData name="Tapani Risto" userId="976c6936-ee02-4032-8c0b-9c911f48e023" providerId="ADAL" clId="{AFBCA1DB-6664-4CB2-81EB-4AA874725A8E}" dt="2024-04-17T07:17:11.629" v="20115" actId="1076"/>
          <ac:spMkLst>
            <pc:docMk/>
            <pc:sldMk cId="1286609366" sldId="275"/>
            <ac:spMk id="3" creationId="{CA74EEF2-C197-C7DE-914B-5FE26342ADF8}"/>
          </ac:spMkLst>
        </pc:spChg>
        <pc:spChg chg="add mod">
          <ac:chgData name="Tapani Risto" userId="976c6936-ee02-4032-8c0b-9c911f48e023" providerId="ADAL" clId="{AFBCA1DB-6664-4CB2-81EB-4AA874725A8E}" dt="2024-04-17T07:05:24.142" v="18839"/>
          <ac:spMkLst>
            <pc:docMk/>
            <pc:sldMk cId="1286609366" sldId="275"/>
            <ac:spMk id="4" creationId="{7C0A0219-B781-4C53-9598-385AFDCD9015}"/>
          </ac:spMkLst>
        </pc:spChg>
        <pc:picChg chg="add mod">
          <ac:chgData name="Tapani Risto" userId="976c6936-ee02-4032-8c0b-9c911f48e023" providerId="ADAL" clId="{AFBCA1DB-6664-4CB2-81EB-4AA874725A8E}" dt="2024-04-17T07:17:12.943" v="20116" actId="1076"/>
          <ac:picMkLst>
            <pc:docMk/>
            <pc:sldMk cId="1286609366" sldId="275"/>
            <ac:picMk id="5" creationId="{CD94698D-1D18-979A-E04B-CFB61B406636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7T07:37:48.759" v="24506" actId="113"/>
        <pc:sldMkLst>
          <pc:docMk/>
          <pc:sldMk cId="420215072" sldId="276"/>
        </pc:sldMkLst>
        <pc:spChg chg="del">
          <ac:chgData name="Tapani Risto" userId="976c6936-ee02-4032-8c0b-9c911f48e023" providerId="ADAL" clId="{AFBCA1DB-6664-4CB2-81EB-4AA874725A8E}" dt="2024-04-17T07:17:33.747" v="20119"/>
          <ac:spMkLst>
            <pc:docMk/>
            <pc:sldMk cId="420215072" sldId="276"/>
            <ac:spMk id="2" creationId="{AE8982BC-8C1F-67CD-8E2D-F0D962A70D70}"/>
          </ac:spMkLst>
        </pc:spChg>
        <pc:spChg chg="mod">
          <ac:chgData name="Tapani Risto" userId="976c6936-ee02-4032-8c0b-9c911f48e023" providerId="ADAL" clId="{AFBCA1DB-6664-4CB2-81EB-4AA874725A8E}" dt="2024-04-17T07:37:48.759" v="24506" actId="113"/>
          <ac:spMkLst>
            <pc:docMk/>
            <pc:sldMk cId="420215072" sldId="276"/>
            <ac:spMk id="3" creationId="{C8D9B991-B9BC-DD46-6D1D-A87AC243A639}"/>
          </ac:spMkLst>
        </pc:spChg>
        <pc:spChg chg="add mod">
          <ac:chgData name="Tapani Risto" userId="976c6936-ee02-4032-8c0b-9c911f48e023" providerId="ADAL" clId="{AFBCA1DB-6664-4CB2-81EB-4AA874725A8E}" dt="2024-04-17T07:17:33.747" v="20119"/>
          <ac:spMkLst>
            <pc:docMk/>
            <pc:sldMk cId="420215072" sldId="276"/>
            <ac:spMk id="5" creationId="{F9EF7D57-044B-2FD3-015E-A108C67A9089}"/>
          </ac:spMkLst>
        </pc:spChg>
        <pc:picChg chg="add mod">
          <ac:chgData name="Tapani Risto" userId="976c6936-ee02-4032-8c0b-9c911f48e023" providerId="ADAL" clId="{AFBCA1DB-6664-4CB2-81EB-4AA874725A8E}" dt="2024-04-17T07:17:25.818" v="20118"/>
          <ac:picMkLst>
            <pc:docMk/>
            <pc:sldMk cId="420215072" sldId="276"/>
            <ac:picMk id="4" creationId="{DE5329A6-E781-CB2F-9DE9-5FCDBEB2FEBC}"/>
          </ac:picMkLst>
        </pc:picChg>
      </pc:sldChg>
      <pc:sldChg chg="addSp modSp new mod">
        <pc:chgData name="Tapani Risto" userId="976c6936-ee02-4032-8c0b-9c911f48e023" providerId="ADAL" clId="{AFBCA1DB-6664-4CB2-81EB-4AA874725A8E}" dt="2024-04-17T07:59:38.175" v="25203" actId="21"/>
        <pc:sldMkLst>
          <pc:docMk/>
          <pc:sldMk cId="3550644303" sldId="277"/>
        </pc:sldMkLst>
        <pc:spChg chg="mod">
          <ac:chgData name="Tapani Risto" userId="976c6936-ee02-4032-8c0b-9c911f48e023" providerId="ADAL" clId="{AFBCA1DB-6664-4CB2-81EB-4AA874725A8E}" dt="2024-04-17T07:39:46.592" v="24515" actId="207"/>
          <ac:spMkLst>
            <pc:docMk/>
            <pc:sldMk cId="3550644303" sldId="277"/>
            <ac:spMk id="2" creationId="{09EFF62F-2295-6203-8DF3-02A90AE8A53F}"/>
          </ac:spMkLst>
        </pc:spChg>
        <pc:spChg chg="mod">
          <ac:chgData name="Tapani Risto" userId="976c6936-ee02-4032-8c0b-9c911f48e023" providerId="ADAL" clId="{AFBCA1DB-6664-4CB2-81EB-4AA874725A8E}" dt="2024-04-17T07:59:38.175" v="25203" actId="21"/>
          <ac:spMkLst>
            <pc:docMk/>
            <pc:sldMk cId="3550644303" sldId="277"/>
            <ac:spMk id="3" creationId="{9DDF3950-216E-B308-48A3-F765B70E27B1}"/>
          </ac:spMkLst>
        </pc:spChg>
        <pc:picChg chg="add mod">
          <ac:chgData name="Tapani Risto" userId="976c6936-ee02-4032-8c0b-9c911f48e023" providerId="ADAL" clId="{AFBCA1DB-6664-4CB2-81EB-4AA874725A8E}" dt="2024-04-17T07:42:44.143" v="24519" actId="1076"/>
          <ac:picMkLst>
            <pc:docMk/>
            <pc:sldMk cId="3550644303" sldId="277"/>
            <ac:picMk id="5" creationId="{4827910D-4ED5-0EBB-6ED1-8042DC24D71E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7T08:48:15.418" v="26636" actId="1076"/>
        <pc:sldMkLst>
          <pc:docMk/>
          <pc:sldMk cId="1540806516" sldId="278"/>
        </pc:sldMkLst>
        <pc:spChg chg="del">
          <ac:chgData name="Tapani Risto" userId="976c6936-ee02-4032-8c0b-9c911f48e023" providerId="ADAL" clId="{AFBCA1DB-6664-4CB2-81EB-4AA874725A8E}" dt="2024-04-17T07:44:31.824" v="24524"/>
          <ac:spMkLst>
            <pc:docMk/>
            <pc:sldMk cId="1540806516" sldId="278"/>
            <ac:spMk id="2" creationId="{46D3A136-CAF7-CD1A-B24D-2844AFC38E4E}"/>
          </ac:spMkLst>
        </pc:spChg>
        <pc:spChg chg="mod">
          <ac:chgData name="Tapani Risto" userId="976c6936-ee02-4032-8c0b-9c911f48e023" providerId="ADAL" clId="{AFBCA1DB-6664-4CB2-81EB-4AA874725A8E}" dt="2024-04-17T08:48:15.418" v="26636" actId="1076"/>
          <ac:spMkLst>
            <pc:docMk/>
            <pc:sldMk cId="1540806516" sldId="278"/>
            <ac:spMk id="3" creationId="{1157FFDD-E327-A990-3E20-5CD019E59BAD}"/>
          </ac:spMkLst>
        </pc:spChg>
        <pc:spChg chg="add mod">
          <ac:chgData name="Tapani Risto" userId="976c6936-ee02-4032-8c0b-9c911f48e023" providerId="ADAL" clId="{AFBCA1DB-6664-4CB2-81EB-4AA874725A8E}" dt="2024-04-17T07:44:31.824" v="24524"/>
          <ac:spMkLst>
            <pc:docMk/>
            <pc:sldMk cId="1540806516" sldId="278"/>
            <ac:spMk id="4" creationId="{08B82B5C-2791-7928-FE7A-A84810F260B8}"/>
          </ac:spMkLst>
        </pc:spChg>
        <pc:picChg chg="add mod">
          <ac:chgData name="Tapani Risto" userId="976c6936-ee02-4032-8c0b-9c911f48e023" providerId="ADAL" clId="{AFBCA1DB-6664-4CB2-81EB-4AA874725A8E}" dt="2024-04-17T07:47:11.666" v="24538" actId="1076"/>
          <ac:picMkLst>
            <pc:docMk/>
            <pc:sldMk cId="1540806516" sldId="278"/>
            <ac:picMk id="6" creationId="{4CB97168-A3E9-535E-E065-73736A4B8B86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7T09:31:51.146" v="30188" actId="113"/>
        <pc:sldMkLst>
          <pc:docMk/>
          <pc:sldMk cId="4262488718" sldId="279"/>
        </pc:sldMkLst>
        <pc:spChg chg="del">
          <ac:chgData name="Tapani Risto" userId="976c6936-ee02-4032-8c0b-9c911f48e023" providerId="ADAL" clId="{AFBCA1DB-6664-4CB2-81EB-4AA874725A8E}" dt="2024-04-17T07:50:52.224" v="24572"/>
          <ac:spMkLst>
            <pc:docMk/>
            <pc:sldMk cId="4262488718" sldId="279"/>
            <ac:spMk id="2" creationId="{D69AA014-FAC1-EFD4-7FC1-349FBA9F6598}"/>
          </ac:spMkLst>
        </pc:spChg>
        <pc:spChg chg="mod">
          <ac:chgData name="Tapani Risto" userId="976c6936-ee02-4032-8c0b-9c911f48e023" providerId="ADAL" clId="{AFBCA1DB-6664-4CB2-81EB-4AA874725A8E}" dt="2024-04-17T09:31:51.146" v="30188" actId="113"/>
          <ac:spMkLst>
            <pc:docMk/>
            <pc:sldMk cId="4262488718" sldId="279"/>
            <ac:spMk id="3" creationId="{FC00D81A-89BA-EAC0-B965-73C83D468E9F}"/>
          </ac:spMkLst>
        </pc:spChg>
        <pc:spChg chg="add mod">
          <ac:chgData name="Tapani Risto" userId="976c6936-ee02-4032-8c0b-9c911f48e023" providerId="ADAL" clId="{AFBCA1DB-6664-4CB2-81EB-4AA874725A8E}" dt="2024-04-17T07:50:52.224" v="24572"/>
          <ac:spMkLst>
            <pc:docMk/>
            <pc:sldMk cId="4262488718" sldId="279"/>
            <ac:spMk id="6" creationId="{DAD300F1-9E13-A763-8392-C65A96867E6B}"/>
          </ac:spMkLst>
        </pc:spChg>
        <pc:picChg chg="add mod">
          <ac:chgData name="Tapani Risto" userId="976c6936-ee02-4032-8c0b-9c911f48e023" providerId="ADAL" clId="{AFBCA1DB-6664-4CB2-81EB-4AA874725A8E}" dt="2024-04-17T09:31:32.016" v="30182" actId="1076"/>
          <ac:picMkLst>
            <pc:docMk/>
            <pc:sldMk cId="4262488718" sldId="279"/>
            <ac:picMk id="5" creationId="{9651CCED-F9A0-78F2-A0E9-318FAFF5B13C}"/>
          </ac:picMkLst>
        </pc:picChg>
        <pc:picChg chg="add mod">
          <ac:chgData name="Tapani Risto" userId="976c6936-ee02-4032-8c0b-9c911f48e023" providerId="ADAL" clId="{AFBCA1DB-6664-4CB2-81EB-4AA874725A8E}" dt="2024-04-17T09:26:04.221" v="27430" actId="1076"/>
          <ac:picMkLst>
            <pc:docMk/>
            <pc:sldMk cId="4262488718" sldId="279"/>
            <ac:picMk id="8" creationId="{CDBEA48B-9B1C-FC09-C214-3587AD719D74}"/>
          </ac:picMkLst>
        </pc:picChg>
        <pc:picChg chg="add del">
          <ac:chgData name="Tapani Risto" userId="976c6936-ee02-4032-8c0b-9c911f48e023" providerId="ADAL" clId="{AFBCA1DB-6664-4CB2-81EB-4AA874725A8E}" dt="2024-04-17T09:31:46.320" v="30187" actId="22"/>
          <ac:picMkLst>
            <pc:docMk/>
            <pc:sldMk cId="4262488718" sldId="279"/>
            <ac:picMk id="10" creationId="{985441AB-A334-C523-709F-62A389C50AC7}"/>
          </ac:picMkLst>
        </pc:picChg>
      </pc:sldChg>
      <pc:sldChg chg="addSp modSp new mod">
        <pc:chgData name="Tapani Risto" userId="976c6936-ee02-4032-8c0b-9c911f48e023" providerId="ADAL" clId="{AFBCA1DB-6664-4CB2-81EB-4AA874725A8E}" dt="2024-04-17T09:51:26.077" v="37862" actId="255"/>
        <pc:sldMkLst>
          <pc:docMk/>
          <pc:sldMk cId="3874185550" sldId="280"/>
        </pc:sldMkLst>
        <pc:spChg chg="mod">
          <ac:chgData name="Tapani Risto" userId="976c6936-ee02-4032-8c0b-9c911f48e023" providerId="ADAL" clId="{AFBCA1DB-6664-4CB2-81EB-4AA874725A8E}" dt="2024-04-17T07:50:35.153" v="24571" actId="207"/>
          <ac:spMkLst>
            <pc:docMk/>
            <pc:sldMk cId="3874185550" sldId="280"/>
            <ac:spMk id="2" creationId="{A7414404-1319-2306-EF98-330CDE274794}"/>
          </ac:spMkLst>
        </pc:spChg>
        <pc:spChg chg="mod">
          <ac:chgData name="Tapani Risto" userId="976c6936-ee02-4032-8c0b-9c911f48e023" providerId="ADAL" clId="{AFBCA1DB-6664-4CB2-81EB-4AA874725A8E}" dt="2024-04-17T09:51:26.077" v="37862" actId="255"/>
          <ac:spMkLst>
            <pc:docMk/>
            <pc:sldMk cId="3874185550" sldId="280"/>
            <ac:spMk id="3" creationId="{935F4AC0-3BEE-0CFA-1E0B-8615EE747166}"/>
          </ac:spMkLst>
        </pc:spChg>
        <pc:picChg chg="add mod">
          <ac:chgData name="Tapani Risto" userId="976c6936-ee02-4032-8c0b-9c911f48e023" providerId="ADAL" clId="{AFBCA1DB-6664-4CB2-81EB-4AA874725A8E}" dt="2024-04-17T09:51:22.747" v="37861" actId="14100"/>
          <ac:picMkLst>
            <pc:docMk/>
            <pc:sldMk cId="3874185550" sldId="280"/>
            <ac:picMk id="5" creationId="{31C86519-2DC6-0FA2-97BD-E58DF9A04E15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7T08:44:21.211" v="26264" actId="255"/>
        <pc:sldMkLst>
          <pc:docMk/>
          <pc:sldMk cId="4001526242" sldId="281"/>
        </pc:sldMkLst>
        <pc:spChg chg="del">
          <ac:chgData name="Tapani Risto" userId="976c6936-ee02-4032-8c0b-9c911f48e023" providerId="ADAL" clId="{AFBCA1DB-6664-4CB2-81EB-4AA874725A8E}" dt="2024-04-17T08:00:13.298" v="25207"/>
          <ac:spMkLst>
            <pc:docMk/>
            <pc:sldMk cId="4001526242" sldId="281"/>
            <ac:spMk id="2" creationId="{A7C2817B-A6BF-C66B-9F69-22432FD8085E}"/>
          </ac:spMkLst>
        </pc:spChg>
        <pc:spChg chg="mod">
          <ac:chgData name="Tapani Risto" userId="976c6936-ee02-4032-8c0b-9c911f48e023" providerId="ADAL" clId="{AFBCA1DB-6664-4CB2-81EB-4AA874725A8E}" dt="2024-04-17T08:44:21.211" v="26264" actId="255"/>
          <ac:spMkLst>
            <pc:docMk/>
            <pc:sldMk cId="4001526242" sldId="281"/>
            <ac:spMk id="3" creationId="{19EED5AA-3E36-37A6-110E-3CB7DCE87CB6}"/>
          </ac:spMkLst>
        </pc:spChg>
        <pc:spChg chg="add mod">
          <ac:chgData name="Tapani Risto" userId="976c6936-ee02-4032-8c0b-9c911f48e023" providerId="ADAL" clId="{AFBCA1DB-6664-4CB2-81EB-4AA874725A8E}" dt="2024-04-17T08:00:13.298" v="25207"/>
          <ac:spMkLst>
            <pc:docMk/>
            <pc:sldMk cId="4001526242" sldId="281"/>
            <ac:spMk id="4" creationId="{818DB5BB-4954-B531-5C4D-1632D0840A1A}"/>
          </ac:spMkLst>
        </pc:spChg>
        <pc:picChg chg="add del mod">
          <ac:chgData name="Tapani Risto" userId="976c6936-ee02-4032-8c0b-9c911f48e023" providerId="ADAL" clId="{AFBCA1DB-6664-4CB2-81EB-4AA874725A8E}" dt="2024-04-17T08:44:01.869" v="26259" actId="478"/>
          <ac:picMkLst>
            <pc:docMk/>
            <pc:sldMk cId="4001526242" sldId="281"/>
            <ac:picMk id="5" creationId="{C0B1F196-5DA0-79F6-C88F-7C959FAF15CF}"/>
          </ac:picMkLst>
        </pc:picChg>
        <pc:picChg chg="add mod">
          <ac:chgData name="Tapani Risto" userId="976c6936-ee02-4032-8c0b-9c911f48e023" providerId="ADAL" clId="{AFBCA1DB-6664-4CB2-81EB-4AA874725A8E}" dt="2024-04-17T08:44:09.260" v="26262" actId="1076"/>
          <ac:picMkLst>
            <pc:docMk/>
            <pc:sldMk cId="4001526242" sldId="281"/>
            <ac:picMk id="7" creationId="{21863462-183B-27F6-3DBA-C3236FA7BD0C}"/>
          </ac:picMkLst>
        </pc:picChg>
      </pc:sldChg>
      <pc:sldChg chg="addSp delSp modSp new mod">
        <pc:chgData name="Tapani Risto" userId="976c6936-ee02-4032-8c0b-9c911f48e023" providerId="ADAL" clId="{AFBCA1DB-6664-4CB2-81EB-4AA874725A8E}" dt="2024-04-17T10:10:24.007" v="37864" actId="1076"/>
        <pc:sldMkLst>
          <pc:docMk/>
          <pc:sldMk cId="2450394876" sldId="282"/>
        </pc:sldMkLst>
        <pc:spChg chg="del">
          <ac:chgData name="Tapani Risto" userId="976c6936-ee02-4032-8c0b-9c911f48e023" providerId="ADAL" clId="{AFBCA1DB-6664-4CB2-81EB-4AA874725A8E}" dt="2024-04-17T09:51:11.444" v="37859"/>
          <ac:spMkLst>
            <pc:docMk/>
            <pc:sldMk cId="2450394876" sldId="282"/>
            <ac:spMk id="2" creationId="{9341E17F-9C09-4B1B-833D-CF93C1B0694D}"/>
          </ac:spMkLst>
        </pc:spChg>
        <pc:spChg chg="mod">
          <ac:chgData name="Tapani Risto" userId="976c6936-ee02-4032-8c0b-9c911f48e023" providerId="ADAL" clId="{AFBCA1DB-6664-4CB2-81EB-4AA874725A8E}" dt="2024-04-17T09:50:59.796" v="37858" actId="14100"/>
          <ac:spMkLst>
            <pc:docMk/>
            <pc:sldMk cId="2450394876" sldId="282"/>
            <ac:spMk id="3" creationId="{B0610A38-FDCD-27AC-0FF2-C7BE296EAE27}"/>
          </ac:spMkLst>
        </pc:spChg>
        <pc:spChg chg="add mod">
          <ac:chgData name="Tapani Risto" userId="976c6936-ee02-4032-8c0b-9c911f48e023" providerId="ADAL" clId="{AFBCA1DB-6664-4CB2-81EB-4AA874725A8E}" dt="2024-04-17T09:51:11.444" v="37859"/>
          <ac:spMkLst>
            <pc:docMk/>
            <pc:sldMk cId="2450394876" sldId="282"/>
            <ac:spMk id="4" creationId="{0399DAF0-0674-F4C1-C18C-1FF04233FF35}"/>
          </ac:spMkLst>
        </pc:spChg>
        <pc:picChg chg="add mod">
          <ac:chgData name="Tapani Risto" userId="976c6936-ee02-4032-8c0b-9c911f48e023" providerId="ADAL" clId="{AFBCA1DB-6664-4CB2-81EB-4AA874725A8E}" dt="2024-04-17T10:10:24.007" v="37864" actId="1076"/>
          <ac:picMkLst>
            <pc:docMk/>
            <pc:sldMk cId="2450394876" sldId="282"/>
            <ac:picMk id="5" creationId="{A60829C3-D078-1E94-F696-62F60B0146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ites.google.com/site/compendiumofphysicalactivities/ho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7C609E-2BD9-0F24-956A-E762BC74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Ruskea rasva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ns. lihasvärinätön (</a:t>
            </a:r>
            <a:r>
              <a:rPr lang="fi-FI" sz="1400" b="0" i="1" dirty="0">
                <a:solidFill>
                  <a:srgbClr val="333333"/>
                </a:solidFill>
                <a:effectLst/>
              </a:rPr>
              <a:t>non-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shivering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 lämmöntuottoon.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lämmöntuotto liittyy 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UCP 1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:n (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uncoupling</a:t>
            </a:r>
            <a:r>
              <a:rPr lang="fi-FI" sz="14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protein</a:t>
            </a:r>
            <a:r>
              <a:rPr lang="fi-FI" sz="1400" b="0" i="1" dirty="0">
                <a:solidFill>
                  <a:srgbClr val="333333"/>
                </a:solidFill>
                <a:effectLst/>
              </a:rPr>
              <a:t> 1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 toimintaan mitokondrioissa.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Normaalisti mitokondrioissa ATP:n tuottoon liittyy H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-ionien diffuusio ATP-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syntaasin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läpi.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UCP 1 &lt; H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-ionien diffuusio &gt; ei tuota ATP:tä vaan lämpöä. </a:t>
            </a:r>
          </a:p>
          <a:p>
            <a:pPr lvl="1"/>
            <a:r>
              <a:rPr lang="fi-FI" sz="1400" dirty="0">
                <a:solidFill>
                  <a:srgbClr val="333333"/>
                </a:solidFill>
              </a:rPr>
              <a:t>Alhainen ATP:n tuotto, k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ylmäaltistus ja sympaattisen hermoston aktivisuus (β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-adrenergiset reseptorit) &gt; ruskean rasvan lämmöntuottoa.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Ruoan lämpövaikutus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paasto vähentää aineenvaihduntaa jopa 40 % prosenttia.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ruokailu lisää aineenvaihduntaa 25–40% prosenttia.</a:t>
            </a:r>
          </a:p>
          <a:p>
            <a:pPr lvl="1"/>
            <a:r>
              <a:rPr lang="fi-FI" sz="1400" dirty="0">
                <a:solidFill>
                  <a:srgbClr val="333333"/>
                </a:solidFill>
              </a:rPr>
              <a:t>p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roteiinipitoisella ravinnolla eniten lämpöä tuottava vaikutus &lt; aminohapoilla vaikutetaan ruskean rasvakudoksen UCP 1 -molekyylien aktiivisuuteen &gt; ATP:n tuotto vähenee, lämmöntuotto lisääntyy.</a:t>
            </a:r>
          </a:p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</a:rPr>
              <a:t>Mukautuvan lämmöntuoton säätely: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Lisätään sympaattisen hermoston aktiivisuutta &gt; lisää luustolihasten toimintaa, adrenaliini sekä noradrenaliini ruskean rasvan aktiivisuus </a:t>
            </a:r>
            <a:r>
              <a:rPr lang="fi-FI" sz="14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↑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</a:t>
            </a:r>
          </a:p>
          <a:p>
            <a:pPr lvl="1"/>
            <a:r>
              <a:rPr lang="fi-FI" sz="1400" b="1" i="0" dirty="0">
                <a:solidFill>
                  <a:srgbClr val="333333"/>
                </a:solidFill>
                <a:effectLst/>
              </a:rPr>
              <a:t>Kilpirauhasen tyroksiini: 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lisää solujen aineenvaihduntaa ja UPC 1 -molekyylien määrää lämmöntuotto </a:t>
            </a:r>
            <a:r>
              <a:rPr lang="fi-FI" sz="14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↑.  M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äärä laskee paaston aikana &gt; vähentynyt paastoenergiankulutus.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Leptiinin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4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↓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tyroksiini ja sympaattisen hermoston aktiivisuus </a:t>
            </a:r>
            <a:r>
              <a:rPr lang="fi-FI" sz="14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↓</a:t>
            </a:r>
            <a:r>
              <a:rPr lang="fi-FI" sz="1400" dirty="0">
                <a:solidFill>
                  <a:srgbClr val="333333"/>
                </a:solidFill>
                <a:cs typeface="Calibri" panose="020F0502020204030204" pitchFamily="34" charset="0"/>
              </a:rPr>
              <a:t> &gt; paaston aikainen 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energiansäästö.</a:t>
            </a:r>
          </a:p>
          <a:p>
            <a:endParaRPr lang="fi-FI" sz="14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2A81A013-6A73-3F16-2713-D56E576F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21.2 Energia-aineenvaihdunnan säätely</a:t>
            </a: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988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5243B2-1E46-21B5-C736-2C5EFA69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21.3 Insuliini ja glukagoni energia-aineenvaihdunnan säätelijöinä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C3092C-A5A2-922D-1E43-A39B4DF9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9" y="2047191"/>
            <a:ext cx="6960093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Insuliini: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eritystä lisää korkea glukoosipitoisuus.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lisää solujen glukoosin avustettua diffuusiota &gt; glukoosipitoisuus pienenee.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lisää osaltaan glykogeenin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triglyseridien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synteesiä.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Glukagoni: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E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ritystä lisää matala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glukoosipitoisuus.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lisää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glykogenolyysiä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&gt; p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lasmaan päätyy lisää glukoosia.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Langerhansin saarekkeet: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Noin 7% haiman tilavuudesta.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Noin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60-70 % insuliinia erittäviä β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-soluja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Noin 15-20 %:n glukagonia erittäviä α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-soluja</a:t>
            </a:r>
          </a:p>
          <a:p>
            <a:pPr lvl="1"/>
            <a:r>
              <a:rPr lang="fi-FI" sz="1600" i="0" dirty="0">
                <a:solidFill>
                  <a:srgbClr val="333333"/>
                </a:solidFill>
                <a:effectLst/>
              </a:rPr>
              <a:t>noin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5-10% somatostatiinia erittäviä δ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-soluja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Haiman polypeptidiä erittäviä F-soluja (PP-soluja) on noin 1%.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Insuliinin, glukagonin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somatostatiinin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toiminta tärkeää &lt; keskushermoston glukoosin käyttö levon aikana noin 60 % koko plasman glukoosista.</a:t>
            </a: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37A79D7-5307-201A-EC0A-CD106F9E6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992" y="3917480"/>
            <a:ext cx="3071674" cy="276054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B7AA8C8-E41A-A458-5894-3ED3BC6E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992" y="1178506"/>
            <a:ext cx="4115995" cy="25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5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4B8FFA-F7D7-15EE-D7D9-7A64D3DC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7843427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Insuliinin ja glukagonin erityksen säätely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glukoosi- ja aminohappopitoisuus &gt; muutokset imeytymis- ja paastovaiheessa &gt; glukoosipitoisuuden (4,4 – 6,3 mmol/l) homeostaasia.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Insuliini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&gt; vaikutus luusto- ja sydänlihaksen, rasvakudoksen ja maksan soluihin (insuliiniherkät kudokset).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Insuliini solukalvon reseptoriin &gt; kohdesolujen sisältä GLUT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-proteiineja solukalvolle &gt; lisäävät solujen glukoosinottoa.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anabolinen hormoni 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glykogeenin varastointi, rasvavaraston lisääntymistä, lihasproteiinien säästäminen.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ruokailun jälkeen nousee 9 mmol/l (yli 170 mg/100 ml); paastoglukoosi ei alita 3 mmol/l (alle 50 mg/ml).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Liian korkea glukoosipitoisuus &gt; kudosvaurioita; liian alhainen glukoosipitoisuus &gt; haittaa keskushermoston toimintaa.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Hermokudoksell</a:t>
            </a:r>
            <a:r>
              <a:rPr lang="fi-FI" sz="1600" dirty="0">
                <a:solidFill>
                  <a:srgbClr val="333333"/>
                </a:solidFill>
              </a:rPr>
              <a:t>a ei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aktiivista mekanismia lisätä glukoosinottoa &gt; plasman glukoosilla olennainen merkitys.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09A5451A-ABA0-A4B4-279A-20638319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21.3 Insuliini ja glukagoni energia-aineenvaihdunnan säätelijöinä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548A001-45E4-9E61-58E2-295E9CA50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101" y="3281437"/>
            <a:ext cx="3038899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3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74EEF2-C197-C7DE-914B-5FE26342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32" y="2135967"/>
            <a:ext cx="7887815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Glukoosin ja aminohappojen vaikutukset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Paaston aikana glukoosipitoisuus 3,5–6,3 mmol/l; imeytymisvaiheessa yleensä tasolle 7,5–8,3 mmol/l. 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Korkea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glukoosipitoisuus &gt; sulkee β-solujen K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-kanavia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depolarisoituvat</a:t>
            </a:r>
            <a:r>
              <a:rPr lang="fi-FI" sz="1800" dirty="0">
                <a:solidFill>
                  <a:srgbClr val="333333"/>
                </a:solidFill>
              </a:rPr>
              <a:t> 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depolarisaatio avaa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-kanavia &gt; saa aikaan insuliinin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eksosytoosin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Samalla estetään glukagonin eritystä.</a:t>
            </a:r>
          </a:p>
          <a:p>
            <a:pPr lvl="1"/>
            <a:r>
              <a:rPr lang="fi-FI" sz="1800" b="1" dirty="0">
                <a:solidFill>
                  <a:srgbClr val="333333"/>
                </a:solidFill>
              </a:rPr>
              <a:t>Alhainen</a:t>
            </a:r>
            <a:r>
              <a:rPr lang="fi-FI" sz="1800" dirty="0">
                <a:solidFill>
                  <a:srgbClr val="333333"/>
                </a:solidFill>
              </a:rPr>
              <a:t> g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lukoosipitoisuus &gt; </a:t>
            </a:r>
            <a:r>
              <a:rPr lang="el-GR" sz="1800" b="0" i="0" dirty="0">
                <a:solidFill>
                  <a:srgbClr val="333333"/>
                </a:solidFill>
                <a:effectLst/>
              </a:rPr>
              <a:t>α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-soluissa vähempi glukoosin saanti &gt; vähentää ATP:n tuottoa &gt; K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-kanavien sulkeutuminen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depolarisoitumiseen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&gt;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-pitoisuus lisääntyy &gt; glukagonia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eksosytoidaan</a:t>
            </a:r>
            <a:r>
              <a:rPr lang="fi-FI" sz="1800" dirty="0">
                <a:solidFill>
                  <a:srgbClr val="333333"/>
                </a:solidFill>
              </a:rPr>
              <a:t> 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Glukagoni kiihdyttää maksan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glykogenolyysiin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&gt; glukoosia plasmaan.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Proteiinipitoinen ruoka &gt; lisää insuliinia. </a:t>
            </a:r>
            <a:r>
              <a:rPr lang="fi-FI" sz="1800" dirty="0">
                <a:solidFill>
                  <a:srgbClr val="333333"/>
                </a:solidFill>
              </a:rPr>
              <a:t>Runsas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proteiini, mutta vähäinen hiilihydraattimäärä &gt; sekä insuliinin että glukagonin eritys lisääntyy &gt; hajotetaan glykogeeniä, mutta rakennetaan proteiineja.</a:t>
            </a: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C0A0219-B781-4C53-9598-385AFDCD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21.3 Insuliini ja glukagoni energia-aineenvaihdunnan säätelijöinä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D94698D-1D18-979A-E04B-CFB61B40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424" y="3538889"/>
            <a:ext cx="3038899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D9B991-B9BC-DD46-6D1D-A87AC243A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7582505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Autonominen hermosto ja haima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Langerhansin saarekkeisiin parasympaattisia ja sympaattisia hermoja.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Parasympaattinen hermosto &gt; insuliinin eritystä lisää.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Sympaattinen hermosto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glukagonin eritystä lisää.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Suolistohormonit ja insuliini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Insuliinin eritys lisääntyy suolikanavan sykkyräsuolen GLP-1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glucagone-like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peptide-1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ja pohjukaissuolen GIP-hormonien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glucose-dependent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insulinotropic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peptide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vaikutuksesta.</a:t>
            </a:r>
          </a:p>
          <a:p>
            <a:r>
              <a:rPr lang="fi-FI" sz="1600" dirty="0">
                <a:solidFill>
                  <a:srgbClr val="333333"/>
                </a:solidFill>
              </a:rPr>
              <a:t>Maksan glykogeenin (100 g:aa)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hydrolyysi glukoosiksi eli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glykogenolyysi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käynnistyy glukagonilla.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Maksasolujen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glukoneogeneesi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glukoosin uudismuodostus) &gt;  </a:t>
            </a:r>
            <a:r>
              <a:rPr lang="fi-FI" sz="1600" b="1" dirty="0">
                <a:solidFill>
                  <a:srgbClr val="333333"/>
                </a:solidFill>
              </a:rPr>
              <a:t>g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lukagoni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kortisoli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edistävät aminohappojen muutosta glukoosiksi. 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Glukagoni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lisää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lipolyysiä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vapaita rasvahappoja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glyserola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käyttöön &gt; glyseroli glukoneogeneesiin.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Glukagoni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aktivoi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ketogeneesiä &gt;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us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eat solut pystyvät käyttämään ketoaineita aerobiseen energiantuottoon.</a:t>
            </a:r>
          </a:p>
          <a:p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E5329A6-E781-CB2F-9DE9-5FCDBEB2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424" y="3538889"/>
            <a:ext cx="3038899" cy="2248214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F9EF7D57-044B-2FD3-015E-A108C67A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21.3 Insuliini ja glukagoni energia-aineenvaihdunnan säätelijöinä</a:t>
            </a:r>
          </a:p>
        </p:txBody>
      </p:sp>
    </p:spTree>
    <p:extLst>
      <p:ext uri="{BB962C8B-B14F-4D97-AF65-F5344CB8AC3E}">
        <p14:creationId xmlns:p14="http://schemas.microsoft.com/office/powerpoint/2010/main" val="42021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EFF62F-2295-6203-8DF3-02A90AE8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21.4 Kortisoli, tyroksiini, kasvuhormoni ja adrenaliini aineenvaihdunnan säätelijöinä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DF3950-216E-B308-48A3-F765B70E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615131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Lisämunuaisen hormonit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Ydin: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Adrenaliinia (80%) ja noradrenaliinia (20%) vapautuu , kun sympaattinen hermosto aktivoituu.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”kuoren steroideja” eli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kortikosteroideja</a:t>
            </a:r>
            <a:r>
              <a:rPr lang="fi-FI" sz="1800" dirty="0">
                <a:solidFill>
                  <a:srgbClr val="333333"/>
                </a:solidFill>
              </a:rPr>
              <a:t>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kolesterolista tai sen johdannaisista.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Mineralokortikoidit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600" i="0" dirty="0" err="1">
                <a:solidFill>
                  <a:srgbClr val="333333"/>
                </a:solidFill>
                <a:effectLst/>
              </a:rPr>
              <a:t>a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ldosteroni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Na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ja K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-ionien säätely.</a:t>
            </a:r>
          </a:p>
          <a:p>
            <a:pPr lvl="1"/>
            <a:r>
              <a:rPr lang="fi-FI" sz="1600" dirty="0" err="1">
                <a:solidFill>
                  <a:srgbClr val="333333"/>
                </a:solidFill>
              </a:rPr>
              <a:t>G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lukokortikoidit</a:t>
            </a:r>
            <a:r>
              <a:rPr lang="fi-FI" sz="1600" dirty="0">
                <a:solidFill>
                  <a:srgbClr val="333333"/>
                </a:solidFill>
              </a:rPr>
              <a:t> (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kortisoli) glukoosipitoisuuden säätely,</a:t>
            </a:r>
          </a:p>
          <a:p>
            <a:pPr lvl="1"/>
            <a:r>
              <a:rPr lang="fi-FI" sz="1600" dirty="0" err="1">
                <a:solidFill>
                  <a:srgbClr val="333333"/>
                </a:solidFill>
              </a:rPr>
              <a:t>G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onadokortikoidit</a:t>
            </a:r>
            <a:r>
              <a:rPr lang="fi-FI" sz="1600" dirty="0">
                <a:solidFill>
                  <a:srgbClr val="333333"/>
                </a:solidFill>
              </a:rPr>
              <a:t> (</a:t>
            </a:r>
            <a:r>
              <a:rPr lang="fi-FI" sz="1600" dirty="0" err="1">
                <a:solidFill>
                  <a:srgbClr val="333333"/>
                </a:solidFill>
              </a:rPr>
              <a:t>androgeeneä</a:t>
            </a:r>
            <a:r>
              <a:rPr lang="fi-FI" sz="1600" dirty="0">
                <a:solidFill>
                  <a:srgbClr val="333333"/>
                </a:solidFill>
              </a:rPr>
              <a:t>)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vaikuttavat sukupuolihormonien tavoin.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827910D-4ED5-0EBB-6ED1-8042DC24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057" y="1996144"/>
            <a:ext cx="4351374" cy="47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EED5AA-3E36-37A6-110E-3CB7DCE87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55" y="2047190"/>
            <a:ext cx="5890339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Katekoliamiinien vaikutus aineenvaihduntaan</a:t>
            </a:r>
          </a:p>
          <a:p>
            <a:pPr lvl="1"/>
            <a:r>
              <a:rPr lang="fi-FI" sz="1600" dirty="0" err="1">
                <a:solidFill>
                  <a:srgbClr val="333333"/>
                </a:solidFill>
              </a:rPr>
              <a:t>Katekoli</a:t>
            </a:r>
            <a:r>
              <a:rPr lang="fi-FI" sz="1600" dirty="0">
                <a:solidFill>
                  <a:srgbClr val="333333"/>
                </a:solidFill>
              </a:rPr>
              <a:t> + amiini = </a:t>
            </a:r>
            <a:r>
              <a:rPr lang="fi-FI" sz="1600" dirty="0" err="1">
                <a:solidFill>
                  <a:srgbClr val="333333"/>
                </a:solidFill>
              </a:rPr>
              <a:t>katekolamiinit</a:t>
            </a:r>
            <a:r>
              <a:rPr lang="fi-FI" sz="1600" dirty="0">
                <a:solidFill>
                  <a:srgbClr val="333333"/>
                </a:solidFill>
              </a:rPr>
              <a:t> (ml. dopamiini)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Adrenaliini ja noradrenaliini &gt; vaikutus glukagonia vastaava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aktivoivat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glykogenolyysiä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lipolyysiä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lisäävät plasman glukoosipitoisuutta.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noradrenaliini vaikuttaa ruskean rasvan käyttöön (β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-adrenerginen reseptori)  &gt; suuri energiankulutus.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Kortisolin vaikutus aineenvaihduntaan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ACTH säätelee kortisolin erittymistä lisämunuaisen kuoresta.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ACTH:n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erittyminen on osa stressiin sopeutumista.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paasto ja fyysinen aktiivisuus stressitekijöitä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ACTH:n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eritys &gt; kortisolin erityksen lisääntyminen.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Kortisoli tukee glukagonin vaikutuksia: estämällä insuliinin eritystä, lisää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lipolyysiä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ketogeneesiä.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K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ortisoli lisää maksasolujen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glukoneogeneesiä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lisääviä entsyymejä, saa lisättyä lihasten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proteolyysiä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marL="228600" lvl="1" indent="0">
              <a:buNone/>
            </a:pPr>
            <a:endParaRPr lang="fi-FI" sz="1600" b="0" i="0" dirty="0">
              <a:solidFill>
                <a:srgbClr val="333333"/>
              </a:solidFill>
              <a:effectLst/>
            </a:endParaRP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818DB5BB-4954-B531-5C4D-1632D084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21.4 Kortisoli, tyroksiini, kasvuhormoni ja adrenaliini aineenvaihdunnan säätelijöinä</a:t>
            </a:r>
            <a:endParaRPr lang="fi-FI" sz="2400" dirty="0">
              <a:latin typeface="+mn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1863462-183B-27F6-3DBA-C3236FA7B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44" y="2276114"/>
            <a:ext cx="5719756" cy="41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2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57FFDD-E327-A990-3E20-5CD019E59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1" y="2144845"/>
            <a:ext cx="6205491" cy="4206240"/>
          </a:xfrm>
        </p:spPr>
        <p:txBody>
          <a:bodyPr>
            <a:norm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Tyroksiinin vaikutus energia-aineenvaihduntaan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tyroksiinia eli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tetrajodityrosiinia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(T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)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erittyy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kun aivolisäkkeen etulohkosta vapautuu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tyreoliberiiniä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(TSH).</a:t>
            </a:r>
          </a:p>
          <a:p>
            <a:pPr algn="l"/>
            <a:r>
              <a:rPr lang="fi-FI" sz="1600" dirty="0">
                <a:solidFill>
                  <a:srgbClr val="333333"/>
                </a:solidFill>
              </a:rPr>
              <a:t>Erittyy myös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pieni määrä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trijodityroniinia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(T</a:t>
            </a:r>
            <a:r>
              <a:rPr lang="fi-FI" sz="1600" b="1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).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 T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on esihormoni &gt; muutetaan kohdesolujen sisällä T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-muotoon &gt; hormonin biologiset vaikutukset alkavat.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 T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eli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trijodityroniini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soluhengityksen nopeuteen, ja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T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edistää kasvua ja kehitystä &gt; varhaislapsuudessa merkitystä &lt; liian vähäinen T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-eritys &gt; vajaaälyisyys ja lyhytkasvuisuus (kretinismi) &lt; keskushermoston kehitys on T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-riippuvainen.</a:t>
            </a: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08B82B5C-2791-7928-FE7A-A84810F2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21.4 Kortisoli, tyroksiini, kasvuhormoni ja adrenaliini aineenvaihdunnan säätelijöinä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CB97168-A3E9-535E-E065-73736A4B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73" y="1944210"/>
            <a:ext cx="4328127" cy="474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0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00D81A-89BA-EAC0-B965-73C83D46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2011680"/>
            <a:ext cx="6542843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Kasvuhormoni eli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somatotropiini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(GH, </a:t>
            </a:r>
            <a:r>
              <a:rPr lang="fi-FI" sz="1600" i="0" dirty="0" err="1">
                <a:solidFill>
                  <a:srgbClr val="333333"/>
                </a:solidFill>
                <a:effectLst/>
              </a:rPr>
              <a:t>growth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i="0" dirty="0" err="1">
                <a:solidFill>
                  <a:srgbClr val="333333"/>
                </a:solidFill>
                <a:effectLst/>
              </a:rPr>
              <a:t>hormone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)</a:t>
            </a:r>
            <a:endParaRPr lang="fi-FI" sz="1600" b="1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600" b="1" dirty="0" err="1">
                <a:solidFill>
                  <a:srgbClr val="333333"/>
                </a:solidFill>
              </a:rPr>
              <a:t>Somato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statiini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growth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hormone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inhibitory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hormone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, GHIH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hillitsee erittymistä. Somatostatiinia erittävät: hypotalamus, suolikanava ja haiman Langerhansin δ-solut.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Hypotalamus erittää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somatoliberiiniä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growth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hormone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releasing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hormone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, GHRH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&gt; kasvuhormonia aivolisäkkeen etulohkosta.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K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asvuhormonilla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sirkadiaaninen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rytmi: pitoisuus lisääntyy yöllä ja vähenee päivällä.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eritystä lisää: aminohappojen suuri ja glukoosin pieni pitoisuus plasmassa.</a:t>
            </a:r>
          </a:p>
          <a:p>
            <a:pPr algn="l"/>
            <a:r>
              <a:rPr lang="fi-FI" sz="1600" b="1" dirty="0">
                <a:solidFill>
                  <a:srgbClr val="333333"/>
                </a:solidFill>
              </a:rPr>
              <a:t>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nsuliinin kaltaiset kasvutekijät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IGF,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insulin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like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growth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factors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)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IGF-molekyylit välittäjiä osalle kasvuhormonin vaikutuksista.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Kasvuhormonin vaikutukset aineenvaihduntaan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sekä anabolisia että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katabolisia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vaikutuksia &gt; edistää proteiinisynteesiä, mutta samalla lisää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lipolyysiä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”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yöpaaston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” aikana kasvuhormonin vaikutuksilla plasman glukoosipitoisuus lisääntyy.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651CCED-F9A0-78F2-A0E9-318FAFF5B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761" y="2411175"/>
            <a:ext cx="2885243" cy="2724356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DAD300F1-9E13-A763-8392-C65A9686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21.4 Kortisoli, tyroksiini, kasvuhormoni ja adrenaliini aineenvaihdunnan säätelijöinä</a:t>
            </a:r>
            <a:endParaRPr lang="fi-FI" sz="2400" dirty="0">
              <a:latin typeface="+mn-lt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DBEA48B-9B1C-FC09-C214-3587AD719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040" y="1893232"/>
            <a:ext cx="1778095" cy="43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88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14404-1319-2306-EF98-330CDE27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000" dirty="0">
                <a:latin typeface="+mn-lt"/>
              </a:rPr>
              <a:t>21.5 Kalsium- ja fosfaattitasapainon säätely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5F4AC0-3BEE-0CFA-1E0B-8615EE747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591675" cy="4206240"/>
          </a:xfrm>
        </p:spPr>
        <p:txBody>
          <a:bodyPr>
            <a:noAutofit/>
          </a:bodyPr>
          <a:lstStyle/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Luun muodostuminen ja hajoaminen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Luusto tukee ja suojaa kehon elimiä, mahdollistaa liikkumisen, ja toimii Ca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 ja PO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3-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-varastona (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hydroksiapatiitti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; Ca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10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(PO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6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(OH)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,).</a:t>
            </a:r>
          </a:p>
          <a:p>
            <a:pPr lvl="1"/>
            <a:r>
              <a:rPr lang="fi-FI" sz="1400" b="1" i="0" dirty="0" err="1">
                <a:solidFill>
                  <a:srgbClr val="333333"/>
                </a:solidFill>
                <a:effectLst/>
              </a:rPr>
              <a:t>Osteoblastit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rakentavat luukudosta, luun hajoamista edistää </a:t>
            </a:r>
            <a:r>
              <a:rPr lang="fi-FI" sz="1400" b="1" i="0" dirty="0" err="1">
                <a:solidFill>
                  <a:srgbClr val="333333"/>
                </a:solidFill>
                <a:effectLst/>
              </a:rPr>
              <a:t>osteoklastien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aktiivisuus &gt; luun muodostuminen perustuu osteoblastien ja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osteoklastien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toimintojen suhteeseen.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plasman Ca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-pitoisuus säädellään pysymään 2,5 mmol/l .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Parathormonin ja </a:t>
            </a:r>
            <a:r>
              <a:rPr lang="fi-FI" sz="1400" b="1" i="0" dirty="0" err="1">
                <a:solidFill>
                  <a:srgbClr val="333333"/>
                </a:solidFill>
                <a:effectLst/>
              </a:rPr>
              <a:t>kalsitoniinin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 vaikutus luukudokseen</a:t>
            </a:r>
          </a:p>
          <a:p>
            <a:pPr lvl="1"/>
            <a:r>
              <a:rPr lang="fi-FI" sz="1400" b="1" i="0" dirty="0">
                <a:solidFill>
                  <a:srgbClr val="333333"/>
                </a:solidFill>
                <a:effectLst/>
              </a:rPr>
              <a:t>Parathormonin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eli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lisäkilpirauhashormonin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eritys lisääntyy, kun plasman Ca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-pitoisuus laskee.</a:t>
            </a:r>
          </a:p>
          <a:p>
            <a:pPr lvl="1"/>
            <a:r>
              <a:rPr lang="fi-FI" sz="1400" b="1" i="0" dirty="0" err="1">
                <a:solidFill>
                  <a:srgbClr val="333333"/>
                </a:solidFill>
                <a:effectLst/>
              </a:rPr>
              <a:t>Parathormoni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lisää Ca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-pitoisuutta aktivoimalla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osteoklastien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toimintaa, Ca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-ionien takaisinottoa munuaisissa ja lisäämällä munuaisten aktiivisen D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-vitamiinin synteesiä..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Kun plasman Ca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-pitoisuus nousee, erittyy </a:t>
            </a:r>
            <a:r>
              <a:rPr lang="fi-FI" sz="1400" b="1" i="0" dirty="0" err="1">
                <a:solidFill>
                  <a:srgbClr val="333333"/>
                </a:solidFill>
                <a:effectLst/>
              </a:rPr>
              <a:t>kalsitoniinia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plasmaan &gt; päinvastainen vaikutus Ca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:n imeytymiseen ja takaisinottoon sekä D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-vitamiinitasoon kuin </a:t>
            </a:r>
            <a:r>
              <a:rPr lang="fi-FI" sz="1400" b="1" i="0" dirty="0" err="1">
                <a:solidFill>
                  <a:srgbClr val="333333"/>
                </a:solidFill>
                <a:effectLst/>
              </a:rPr>
              <a:t>parathormonilla</a:t>
            </a:r>
            <a:endParaRPr lang="fi-FI" sz="1400" dirty="0">
              <a:solidFill>
                <a:srgbClr val="333333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1C86519-2DC6-0FA2-97BD-E58DF9A04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415" y="2583402"/>
            <a:ext cx="3881504" cy="38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410" y="1767669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21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AINEENVAIHDUNNAN SÄÄTELYN FYSIOLOGIAA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3609" y="4171014"/>
            <a:ext cx="4657449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21.1 Ravitsemukselliset tarpeet </a:t>
            </a:r>
          </a:p>
          <a:p>
            <a:pPr algn="l"/>
            <a:r>
              <a:rPr lang="fi-FI" sz="1400" b="1" dirty="0"/>
              <a:t>21.2 Energia-aineenvaihdunnan säätely </a:t>
            </a:r>
          </a:p>
          <a:p>
            <a:pPr algn="l"/>
            <a:r>
              <a:rPr lang="fi-FI" sz="1400" b="1" dirty="0"/>
              <a:t>21.3 Haimasaarekkeet ja energiansäätely </a:t>
            </a:r>
          </a:p>
          <a:p>
            <a:pPr algn="l"/>
            <a:r>
              <a:rPr lang="fi-FI" sz="1400" b="1" dirty="0"/>
              <a:t>21.4 Lisämunuaisen hormonien, tyroksiinin ja kasvuhormoni ja metabolinen säätely </a:t>
            </a:r>
          </a:p>
          <a:p>
            <a:pPr algn="l"/>
            <a:r>
              <a:rPr lang="fi-FI" sz="1400" b="1" dirty="0"/>
              <a:t>21.5 Kalsium- ja fosfaattitasapainon säätely </a:t>
            </a:r>
            <a:endParaRPr lang="en-US" sz="1400" b="1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65" y="429956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0E4C0FA-5F0C-BB5B-75A3-A461ADD567C0}"/>
              </a:ext>
            </a:extLst>
          </p:cNvPr>
          <p:cNvSpPr txBox="1"/>
          <p:nvPr/>
        </p:nvSpPr>
        <p:spPr>
          <a:xfrm>
            <a:off x="-54815" y="4976215"/>
            <a:ext cx="6098958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b="1" i="0" u="none" strike="noStrike" baseline="0" dirty="0">
                <a:latin typeface="+mj-lt"/>
              </a:rPr>
              <a:t>KERTAA AIEMMISTA LUVUISTA: </a:t>
            </a:r>
            <a:endParaRPr lang="fi-FI" sz="1100" b="0" i="0" u="none" strike="noStrike" baseline="0" dirty="0">
              <a:latin typeface="+mj-lt"/>
            </a:endParaRPr>
          </a:p>
          <a:p>
            <a:r>
              <a:rPr lang="fi-FI" sz="1100" b="1" i="0" u="none" strike="noStrike" baseline="0" dirty="0">
                <a:latin typeface="+mj-lt"/>
              </a:rPr>
              <a:t>• </a:t>
            </a:r>
            <a:r>
              <a:rPr lang="fi-FI" sz="1100" b="1" i="0" u="none" strike="noStrike" baseline="0" dirty="0" err="1">
                <a:latin typeface="+mj-lt"/>
              </a:rPr>
              <a:t>Glykogeneesi</a:t>
            </a:r>
            <a:r>
              <a:rPr lang="fi-FI" sz="1100" b="1" i="0" u="none" strike="noStrike" baseline="0" dirty="0">
                <a:latin typeface="+mj-lt"/>
              </a:rPr>
              <a:t> ja </a:t>
            </a:r>
            <a:r>
              <a:rPr lang="fi-FI" sz="1100" b="1" i="0" u="none" strike="noStrike" baseline="0" dirty="0" err="1">
                <a:latin typeface="+mj-lt"/>
              </a:rPr>
              <a:t>glykogenolyysi</a:t>
            </a:r>
            <a:r>
              <a:rPr lang="fi-FI" sz="1100" b="1" i="0" u="none" strike="noStrike" baseline="0" dirty="0">
                <a:latin typeface="+mj-lt"/>
              </a:rPr>
              <a:t> </a:t>
            </a:r>
          </a:p>
          <a:p>
            <a:r>
              <a:rPr lang="fi-FI" sz="1100" b="1" i="0" u="none" strike="noStrike" baseline="0" dirty="0">
                <a:latin typeface="+mj-lt"/>
              </a:rPr>
              <a:t>• Rasva-aineenvaihdunta </a:t>
            </a:r>
          </a:p>
          <a:p>
            <a:r>
              <a:rPr lang="fi-FI" sz="1100" b="1" i="0" u="none" strike="noStrike" baseline="0" dirty="0">
                <a:latin typeface="+mj-lt"/>
              </a:rPr>
              <a:t>• Aminohappoaineenvaihdunta </a:t>
            </a:r>
          </a:p>
          <a:p>
            <a:r>
              <a:rPr lang="fi-FI" sz="1100" b="1" i="0" u="none" strike="noStrike" baseline="0" dirty="0">
                <a:latin typeface="+mj-lt"/>
              </a:rPr>
              <a:t>• Helpotettu diffuusio </a:t>
            </a:r>
          </a:p>
          <a:p>
            <a:r>
              <a:rPr lang="fi-FI" sz="1100" b="1" i="0" u="none" strike="noStrike" baseline="0" dirty="0">
                <a:latin typeface="+mj-lt"/>
              </a:rPr>
              <a:t>• Lisämunuaiset </a:t>
            </a:r>
          </a:p>
          <a:p>
            <a:r>
              <a:rPr lang="fi-FI" sz="1100" b="1" i="0" u="none" strike="noStrike" baseline="0" dirty="0">
                <a:latin typeface="+mj-lt"/>
              </a:rPr>
              <a:t>• Kilpirauhanen </a:t>
            </a:r>
          </a:p>
          <a:p>
            <a:r>
              <a:rPr lang="fi-FI" sz="1100" b="1" i="0" u="none" strike="noStrike" baseline="0" dirty="0">
                <a:latin typeface="+mj-lt"/>
              </a:rPr>
              <a:t>• Haima ja muut endokriiniset rauhaset </a:t>
            </a:r>
          </a:p>
          <a:p>
            <a:r>
              <a:rPr lang="fi-FI" sz="1100" b="1" i="0" u="none" strike="noStrike" baseline="0" dirty="0">
                <a:latin typeface="+mj-lt"/>
              </a:rPr>
              <a:t>• Maksa ja sappirakko </a:t>
            </a:r>
          </a:p>
          <a:p>
            <a:r>
              <a:rPr lang="fi-FI" sz="1100" b="1" i="0" u="none" strike="noStrike" baseline="0" dirty="0">
                <a:latin typeface="+mj-lt"/>
              </a:rPr>
              <a:t>• Ruuansulatus ja imeytyminen</a:t>
            </a:r>
            <a:endParaRPr lang="fi-FI" sz="1100" dirty="0">
              <a:latin typeface="+mj-lt"/>
            </a:endParaRPr>
          </a:p>
          <a:p>
            <a:endParaRPr lang="fi-FI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610A38-FDCD-27AC-0FF2-C7BE296E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952483" cy="4206240"/>
          </a:xfrm>
        </p:spPr>
        <p:txBody>
          <a:bodyPr/>
          <a:lstStyle/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Estrogeeni ja testosteroni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miehillä estrogeenin muodostuminen testosteronista suojaa osteoporoosilta.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naisilla estrogeenin eritys vähenee menopaussin jälkeen.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Estrogeeni:  aktivoi osteoblastien toimintaa, ja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osteoblastit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taas säätelevät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osteoklastien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määrää ja toimintaa &gt; estrogeeni suojaa osteoporoosilta.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Muiden hormonien vaikutus Ca</a:t>
            </a:r>
            <a:r>
              <a:rPr lang="fi-FI" sz="1400" b="1" i="0" baseline="30000" dirty="0">
                <a:solidFill>
                  <a:srgbClr val="333333"/>
                </a:solidFill>
                <a:effectLst/>
              </a:rPr>
              <a:t>2+-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tasapainoon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T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-hormonilla vaikutetaan osteoblastien ja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osteosyyttien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toimintaan. T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-liikaeritys altistaa osteoporoosille-</a:t>
            </a:r>
          </a:p>
          <a:p>
            <a:pPr lvl="1"/>
            <a:r>
              <a:rPr lang="fi-FI" sz="1400" b="0" i="0" dirty="0" err="1">
                <a:solidFill>
                  <a:srgbClr val="333333"/>
                </a:solidFill>
                <a:effectLst/>
              </a:rPr>
              <a:t>Leptiini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lisää osteoblastien aktiivisuutta.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1,25-dihydroksivitamiini, D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, aktiivinen D-vitamiini &gt; lisää Ca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 ja PO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3-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-ionien imeytymistä suolikanavasta, lisää luukudoksen hajottamista sekä vähentää Ca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 ja PO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3-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-ionien takaisinottoa munuaisissa.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Aktiivinen D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-vitamiini edistää luun hajottamista lisäämällä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osteoklastien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määrää ja paradoksaalisesti myös luun muodostumista tarjoamalla Ca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 ja PO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3-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-saantia luukudokseen.</a:t>
            </a:r>
          </a:p>
          <a:p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0399DAF0-0674-F4C1-C18C-1FF04233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000" dirty="0">
                <a:latin typeface="+mn-lt"/>
              </a:rPr>
              <a:t>21.5 Kalsium- ja fosfaattitasapainon säätely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60829C3-D078-1E94-F696-62F60B01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409" y="2290439"/>
            <a:ext cx="3881504" cy="38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9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F1EF5B-94A6-9C39-92A5-8AAD6CAB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21.1 Ravitsemukselliset tarpeet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31F5E-023F-95D7-8780-01EF1738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561" y="2165063"/>
            <a:ext cx="6731713" cy="4206240"/>
          </a:xfrm>
        </p:spPr>
        <p:txBody>
          <a:bodyPr>
            <a:noAutofit/>
          </a:bodyPr>
          <a:lstStyle/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Riittävä energiansaanti säästää kehon omia rasvoja, hiilihydraatteja ja proteiineja. </a:t>
            </a:r>
          </a:p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Solut tarvitsevat ATP-molekyylejä kaikkiin toimintoihinsa &gt; keho tuottaa anaerobisesti tai aerobisesti ATP:tä päivän aikana noin yksilön kehon massan verran.</a:t>
            </a:r>
          </a:p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Energia ATP:n synteesiin glukoosin, rasvahappojen, ketoaineiden, aminohappojen ja muiden orgaanisten molekyylien (esim. alkoholi) käytöstä soluhengityksessä. </a:t>
            </a:r>
          </a:p>
          <a:p>
            <a:pPr algn="l"/>
            <a:r>
              <a:rPr lang="fi-FI" sz="1400" dirty="0">
                <a:solidFill>
                  <a:srgbClr val="333333"/>
                </a:solidFill>
                <a:latin typeface="Source Sans Pro" panose="020B0503030403020204" pitchFamily="34" charset="0"/>
              </a:rPr>
              <a:t>E</a:t>
            </a:r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nergiaravintoaineiden energiasisältö määritellään kaloreina.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Yhdestä grammasta hiilihydraatteja ja proteiineja saadaan 4,1 kcal energiaa, ja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grammasta rasvaa 9,3 kcal energiaa.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Jos yksi kalori vastaa 1 vesigramman lämpötilan nostamista 1°C:n verran (1 g × 1°C = 1 cal), niin saman vesimäärän lämpiäminen 2°C tarkoittaisi sitä, että poltetussa aineessa oli 2 kaloria.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Yhden kilokalorin lämpöenergia vastaa tällöin 1000 vesigramman (= litra) lämpötilan nostamista 1°C:n verran (1000 g × 1°C = 1000 cal = 1 kcal).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Esimerkiksi 1 g hiilihydraattia poltettuna lämmittää 1 litran vesimäärää 4,1°C (1000 g × 4,1°C = 4100 cal = 4,1 kcal). </a:t>
            </a:r>
          </a:p>
          <a:p>
            <a:endParaRPr lang="fi-FI" sz="1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4B4660F-F10D-6770-66F0-C3A6DF04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463" y="2905993"/>
            <a:ext cx="4182324" cy="272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8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B620A0-5879-405F-C71A-400DF628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74" y="2100171"/>
            <a:ext cx="6519336" cy="42062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Aineenvaihdunnan nopeus ja energiantarve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metabolian eli aineenvaihdunnan nopeus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metabolic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rate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määritellään mittaamalla kehon tuottama lämpö tai kehon kuluttama happi. 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Perusaineenvaihdunta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BMR,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basal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metabolic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rate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fyysisestä aktiivisuudesta riippumatonta aineenvaihdunnan tasoa.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voidaan määritellä hapen- ja energiankulutuksena, kun edellisestä aterioinnista on kulunut 12 tuntia.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häiritsevät tekijät (mm. äänet, valaistus, henkinen stressi) suljetaan pois.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tilan lämpö 20,0–26,7°C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energiaa ja happea kuluu keskeisimpiin elintoimintoihin (keuhkojen ja sydämen mekanismeihin, sisäelinten toimintaan, proteiinisynteesin tapahtumiin, ionien aktiivisen kuljetukseen solukalvon läpi).</a:t>
            </a:r>
          </a:p>
          <a:p>
            <a:pPr lvl="1"/>
            <a:r>
              <a:rPr lang="fi-FI" sz="1600" b="1" dirty="0">
                <a:solidFill>
                  <a:srgbClr val="333333"/>
                </a:solidFill>
              </a:rPr>
              <a:t>1 MET </a:t>
            </a:r>
            <a:r>
              <a:rPr lang="fi-FI" sz="1600" dirty="0">
                <a:solidFill>
                  <a:srgbClr val="333333"/>
                </a:solidFill>
              </a:rPr>
              <a:t>(</a:t>
            </a:r>
            <a:r>
              <a:rPr lang="fi-FI" sz="1600" dirty="0" err="1">
                <a:solidFill>
                  <a:srgbClr val="333333"/>
                </a:solidFill>
              </a:rPr>
              <a:t>metabolic</a:t>
            </a:r>
            <a:r>
              <a:rPr lang="fi-FI" sz="1600" dirty="0">
                <a:solidFill>
                  <a:srgbClr val="333333"/>
                </a:solidFill>
              </a:rPr>
              <a:t> </a:t>
            </a:r>
            <a:r>
              <a:rPr lang="fi-FI" sz="1600" dirty="0" err="1">
                <a:solidFill>
                  <a:srgbClr val="333333"/>
                </a:solidFill>
              </a:rPr>
              <a:t>equivalent</a:t>
            </a:r>
            <a:r>
              <a:rPr lang="fi-FI" sz="1600" dirty="0">
                <a:solidFill>
                  <a:srgbClr val="333333"/>
                </a:solidFill>
              </a:rPr>
              <a:t> of </a:t>
            </a:r>
            <a:r>
              <a:rPr lang="fi-FI" sz="1600" dirty="0" err="1">
                <a:solidFill>
                  <a:srgbClr val="333333"/>
                </a:solidFill>
              </a:rPr>
              <a:t>task</a:t>
            </a:r>
            <a:r>
              <a:rPr lang="fi-FI" sz="1600" dirty="0">
                <a:solidFill>
                  <a:srgbClr val="333333"/>
                </a:solidFill>
              </a:rPr>
              <a:t>): </a:t>
            </a:r>
            <a:r>
              <a:rPr lang="fi-FI" sz="1600" b="1" dirty="0">
                <a:solidFill>
                  <a:srgbClr val="333333"/>
                </a:solidFill>
              </a:rPr>
              <a:t>3,5 ml/kg/min </a:t>
            </a:r>
            <a:r>
              <a:rPr lang="fi-FI" sz="1600" dirty="0">
                <a:solidFill>
                  <a:srgbClr val="333333"/>
                </a:solidFill>
              </a:rPr>
              <a:t>hapenkulutusta, jolla muutetaan </a:t>
            </a:r>
            <a:r>
              <a:rPr lang="fi-FI" sz="1600" b="1" dirty="0">
                <a:solidFill>
                  <a:srgbClr val="333333"/>
                </a:solidFill>
              </a:rPr>
              <a:t>1 kcal/kg/h </a:t>
            </a:r>
            <a:r>
              <a:rPr lang="fi-FI" sz="1600" dirty="0">
                <a:solidFill>
                  <a:srgbClr val="333333"/>
                </a:solidFill>
              </a:rPr>
              <a:t>energiaa ATP:ksi elimistön perustoimintojen tarpeisiin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600" b="1" dirty="0">
                <a:solidFill>
                  <a:srgbClr val="333333"/>
                </a:solidFill>
              </a:rPr>
              <a:t>L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epoaineenvaihdunta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RMR,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resting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metabolic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rate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noin 10 % pienempi kuin BMR &lt; johtuu pääasiassa ruuansulatukseen liittyvästä energiankulutuksesta.</a:t>
            </a: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BBE79809-510D-C38A-7DA1-C556D255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21.1 Ravitsemukselliset tarpeet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B139AA7-8241-EEA8-EF76-1A6BE9E75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099" y="2365642"/>
            <a:ext cx="4694925" cy="372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644389-EF64-3BA1-AC0A-D1613869E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843801" cy="420624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Päivän energiankulutus (TDEE)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noin 65–70 % kuluu perustoimintojen ylläpitoon.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Aktiivisuuden osuus noin 10–30 % ja 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ruuansulatuksen noin 10 %.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Päivittäinen energiankulutus voi vaihdella 1 300–5 000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kcal:iin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lvl="1"/>
            <a:r>
              <a:rPr lang="fi-FI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Energianlulutusta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lisäävät mm. raskaus, ympäristön lämpötila ja sairaudet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Perusaineenvaihdunta kuluttaa energiaa noin 1 kcal/kg/h ja happea noin 3,5 ml/kg/min =  1 </a:t>
            </a:r>
            <a:r>
              <a:rPr lang="fi-FI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MET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metabolic</a:t>
            </a:r>
            <a:r>
              <a:rPr lang="fi-FI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equivalence</a:t>
            </a:r>
            <a:r>
              <a:rPr lang="fi-FI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of </a:t>
            </a:r>
            <a:r>
              <a:rPr lang="fi-FI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tasks</a:t>
            </a:r>
            <a:r>
              <a:rPr lang="fi-FI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toimintojen aineenvaihdunnallinen vastaavuus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</a:t>
            </a:r>
          </a:p>
          <a:p>
            <a:pPr algn="l"/>
            <a:r>
              <a:rPr lang="fi-FI" dirty="0">
                <a:solidFill>
                  <a:srgbClr val="333333"/>
                </a:solidFill>
                <a:latin typeface="Source Sans Pro" panose="020B0503030403020204" pitchFamily="34" charset="0"/>
              </a:rPr>
              <a:t>Eri arkitoimintojen energian ja hapenkulutus </a:t>
            </a:r>
            <a:r>
              <a:rPr lang="fi-FI" dirty="0">
                <a:solidFill>
                  <a:srgbClr val="333333"/>
                </a:solidFill>
                <a:latin typeface="Source Sans Pro" panose="020B0503030403020204" pitchFamily="34" charset="0"/>
                <a:hlinkClick r:id="rId2"/>
              </a:rPr>
              <a:t>https://sites.google.com/site/compendiumofphysicalactivities/home</a:t>
            </a:r>
            <a:endParaRPr lang="fi-FI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Kun energiansaanti on suurempi kuin energiankulutus (positiivinen energiatasapaino), niin energiaa varastoituu &gt; </a:t>
            </a:r>
            <a:r>
              <a:rPr lang="fi-FI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anabolinen eli rakentava metabolia.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Jos energiankulutus ylittää energiansaannin, niin hankittuja varastoja hajotetaan (negatiivinen energiatasapaino) &gt; </a:t>
            </a:r>
            <a:r>
              <a:rPr lang="fi-FI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katabolinen</a:t>
            </a:r>
            <a:r>
              <a:rPr lang="fi-FI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eli hajottava metabolia.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513CD7B-405C-7F12-0D23-90E1BE69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21.1 Ravitsemukselliset tarpeet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B773CA25-DA23-D69C-2E98-AE8FF487D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701" y="2464955"/>
            <a:ext cx="3447081" cy="3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4EBC0F-4222-8A29-6184-8163A006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21.2 Energia-aineenvaihdunnan säätely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AB23E4-472D-DE56-84FB-98FA2A573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66" y="1870096"/>
            <a:ext cx="10574044" cy="4206240"/>
          </a:xfrm>
        </p:spPr>
        <p:txBody>
          <a:bodyPr>
            <a:noAutofit/>
          </a:bodyPr>
          <a:lstStyle/>
          <a:p>
            <a:pPr algn="l"/>
            <a:r>
              <a:rPr lang="fi-FI" sz="1200" b="1" i="0" dirty="0">
                <a:solidFill>
                  <a:srgbClr val="333333"/>
                </a:solidFill>
                <a:effectLst/>
              </a:rPr>
              <a:t>Rasvakudos ja energiatasapaino</a:t>
            </a:r>
          </a:p>
          <a:p>
            <a:pPr algn="l"/>
            <a:r>
              <a:rPr lang="fi-FI" sz="1200" b="0" i="0" dirty="0">
                <a:solidFill>
                  <a:srgbClr val="333333"/>
                </a:solidFill>
                <a:effectLst/>
              </a:rPr>
              <a:t>Keho näyttää ”puolustavan” tyypillistä kehonpainoa säätelemällä nälkää ja energiankulutusta</a:t>
            </a:r>
          </a:p>
          <a:p>
            <a:pPr algn="l"/>
            <a:r>
              <a:rPr lang="fi-FI" sz="1200" b="0" i="0" dirty="0">
                <a:solidFill>
                  <a:srgbClr val="333333"/>
                </a:solidFill>
                <a:effectLst/>
              </a:rPr>
              <a:t>Rasvakudoksen erittämä 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leptiini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: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</a:rPr>
              <a:t>Paljon 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leptiiniä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&gt; 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tyreotropiinin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kortikotropiinin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avulla sekä sympaattisen hermoston aktiivisuutta lisäämällä energiankulutus lisääntyy &gt; rasvakudoksen määrä laskee.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</a:rPr>
              <a:t>Rasvakudoksen määrän väheneminen &gt; vähän 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leptiiniä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&gt; näläntunne lisääntyy ja energiankulutus vähenee.</a:t>
            </a:r>
          </a:p>
          <a:p>
            <a:pPr algn="l"/>
            <a:r>
              <a:rPr lang="fi-FI" sz="1200" b="1" i="0" dirty="0">
                <a:solidFill>
                  <a:srgbClr val="333333"/>
                </a:solidFill>
                <a:effectLst/>
              </a:rPr>
              <a:t>Valkoinen rasvakudos</a:t>
            </a:r>
            <a:r>
              <a:rPr lang="fi-FI" sz="1200" dirty="0">
                <a:solidFill>
                  <a:srgbClr val="333333"/>
                </a:solidFill>
              </a:rPr>
              <a:t>: </a:t>
            </a:r>
          </a:p>
          <a:p>
            <a:pPr lvl="1"/>
            <a:r>
              <a:rPr lang="fi-FI" sz="1200" dirty="0">
                <a:solidFill>
                  <a:srgbClr val="333333"/>
                </a:solidFill>
              </a:rPr>
              <a:t>r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asvat on varastoitu 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triglyserideinä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&gt; energiavarasto, jonka 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käyttööotto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tapahtuu </a:t>
            </a:r>
            <a:r>
              <a:rPr lang="fi-FI" sz="1200" dirty="0" err="1">
                <a:solidFill>
                  <a:srgbClr val="333333"/>
                </a:solidFill>
              </a:rPr>
              <a:t>l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ipolyysillä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200" dirty="0">
                <a:solidFill>
                  <a:srgbClr val="333333"/>
                </a:solidFill>
              </a:rPr>
              <a:t>erittää </a:t>
            </a:r>
            <a:r>
              <a:rPr lang="fi-FI" sz="1200" b="1" i="0" dirty="0" err="1">
                <a:solidFill>
                  <a:srgbClr val="333333"/>
                </a:solidFill>
                <a:effectLst/>
              </a:rPr>
              <a:t>adipokiinejä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, jotka säätelevät näläntunnetta, aineenvaihduntaa ja insuliiniherkkyyttä.</a:t>
            </a:r>
          </a:p>
          <a:p>
            <a:pPr lvl="1"/>
            <a:r>
              <a:rPr lang="fi-FI" sz="1200" b="1" i="0" dirty="0" err="1">
                <a:solidFill>
                  <a:srgbClr val="333333"/>
                </a:solidFill>
                <a:effectLst/>
              </a:rPr>
              <a:t>Adipokiinejä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: 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adiponektiini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leptiini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resistiini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, </a:t>
            </a:r>
            <a:r>
              <a:rPr lang="fi-FI" sz="1200" b="1" i="0" dirty="0">
                <a:solidFill>
                  <a:srgbClr val="333333"/>
                </a:solidFill>
                <a:effectLst/>
              </a:rPr>
              <a:t>TNF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α (</a:t>
            </a:r>
            <a:r>
              <a:rPr lang="fi-FI" sz="1200" b="0" i="1" dirty="0" err="1">
                <a:solidFill>
                  <a:srgbClr val="333333"/>
                </a:solidFill>
                <a:effectLst/>
              </a:rPr>
              <a:t>tumor</a:t>
            </a:r>
            <a:r>
              <a:rPr lang="fi-FI" sz="12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200" b="0" i="1" dirty="0" err="1">
                <a:solidFill>
                  <a:srgbClr val="333333"/>
                </a:solidFill>
                <a:effectLst/>
              </a:rPr>
              <a:t>necrosis</a:t>
            </a:r>
            <a:r>
              <a:rPr lang="fi-FI" sz="12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200" b="0" i="1" dirty="0" err="1">
                <a:solidFill>
                  <a:srgbClr val="333333"/>
                </a:solidFill>
                <a:effectLst/>
              </a:rPr>
              <a:t>factor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 α) ja </a:t>
            </a:r>
            <a:r>
              <a:rPr lang="fi-FI" sz="1200" b="1" i="0" dirty="0">
                <a:solidFill>
                  <a:srgbClr val="333333"/>
                </a:solidFill>
                <a:effectLst/>
              </a:rPr>
              <a:t>RBP</a:t>
            </a:r>
            <a:r>
              <a:rPr lang="fi-FI" sz="12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200" b="0" i="1" dirty="0" err="1">
                <a:solidFill>
                  <a:srgbClr val="333333"/>
                </a:solidFill>
                <a:effectLst/>
              </a:rPr>
              <a:t>retinol</a:t>
            </a:r>
            <a:r>
              <a:rPr lang="fi-FI" sz="12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200" b="0" i="1" dirty="0" err="1">
                <a:solidFill>
                  <a:srgbClr val="333333"/>
                </a:solidFill>
                <a:effectLst/>
              </a:rPr>
              <a:t>binding</a:t>
            </a:r>
            <a:r>
              <a:rPr lang="fi-FI" sz="12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200" b="0" i="1" dirty="0" err="1">
                <a:solidFill>
                  <a:srgbClr val="333333"/>
                </a:solidFill>
                <a:effectLst/>
              </a:rPr>
              <a:t>protein</a:t>
            </a:r>
            <a:r>
              <a:rPr lang="fi-FI" sz="1200" b="0" i="1" dirty="0">
                <a:solidFill>
                  <a:srgbClr val="333333"/>
                </a:solidFill>
                <a:effectLst/>
              </a:rPr>
              <a:t> 4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). </a:t>
            </a:r>
          </a:p>
          <a:p>
            <a:pPr algn="l"/>
            <a:r>
              <a:rPr lang="fi-FI" sz="1200" b="1" i="0" dirty="0">
                <a:solidFill>
                  <a:srgbClr val="333333"/>
                </a:solidFill>
                <a:effectLst/>
              </a:rPr>
              <a:t>Aliravitsemus ja rasvakudos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</a:rPr>
              <a:t>Aliravitsemus heikentää immuunipuolustusta: T</a:t>
            </a:r>
            <a:r>
              <a:rPr lang="fi-FI" sz="1200" b="0" i="0" baseline="-25000" dirty="0">
                <a:solidFill>
                  <a:srgbClr val="333333"/>
                </a:solidFill>
                <a:effectLst/>
              </a:rPr>
              <a:t>H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–lymfosyyttien pinnalla on </a:t>
            </a:r>
            <a:r>
              <a:rPr lang="fi-FI" sz="1200" b="0" i="0" dirty="0" err="1">
                <a:solidFill>
                  <a:srgbClr val="333333"/>
                </a:solidFill>
                <a:effectLst/>
              </a:rPr>
              <a:t>leptiinireseptoreja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&gt; T</a:t>
            </a:r>
            <a:r>
              <a:rPr lang="fi-FI" sz="1200" b="0" i="0" baseline="-25000" dirty="0">
                <a:solidFill>
                  <a:srgbClr val="333333"/>
                </a:solidFill>
                <a:effectLst/>
              </a:rPr>
              <a:t>H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–</a:t>
            </a:r>
          </a:p>
          <a:p>
            <a:pPr lvl="1"/>
            <a:r>
              <a:rPr lang="fi-FI" sz="1200" dirty="0">
                <a:solidFill>
                  <a:srgbClr val="333333"/>
                </a:solidFill>
              </a:rPr>
              <a:t>Lymfosyyteillä 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olennainen merkitys immuunivasteeseen.</a:t>
            </a:r>
          </a:p>
          <a:p>
            <a:pPr algn="l"/>
            <a:r>
              <a:rPr lang="fi-FI" sz="1200" b="1" i="0" dirty="0">
                <a:solidFill>
                  <a:srgbClr val="333333"/>
                </a:solidFill>
                <a:effectLst/>
              </a:rPr>
              <a:t>Ylipaino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</a:rPr>
              <a:t>usean eri sairauden riskitekijä (sydän- ja verisuonitaudit, diabetes, ja eri syövät)</a:t>
            </a:r>
          </a:p>
          <a:p>
            <a:pPr lvl="1"/>
            <a:r>
              <a:rPr lang="fi-FI" sz="1200" b="0" i="0" dirty="0" err="1">
                <a:solidFill>
                  <a:srgbClr val="333333"/>
                </a:solidFill>
                <a:effectLst/>
              </a:rPr>
              <a:t>Viskeraalinen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rasva on suurempi terveyshaitta kuin ihonalainen rasvakudos.</a:t>
            </a:r>
          </a:p>
          <a:p>
            <a:pPr lvl="1"/>
            <a:r>
              <a:rPr lang="fi-FI" sz="1200" b="1" i="0" dirty="0">
                <a:solidFill>
                  <a:srgbClr val="333333"/>
                </a:solidFill>
                <a:effectLst/>
              </a:rPr>
              <a:t>BMI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200" b="0" i="1" dirty="0" err="1">
                <a:solidFill>
                  <a:srgbClr val="333333"/>
                </a:solidFill>
                <a:effectLst/>
              </a:rPr>
              <a:t>body</a:t>
            </a:r>
            <a:r>
              <a:rPr lang="fi-FI" sz="12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200" b="0" i="1" dirty="0" err="1">
                <a:solidFill>
                  <a:srgbClr val="333333"/>
                </a:solidFill>
                <a:effectLst/>
              </a:rPr>
              <a:t>mass</a:t>
            </a:r>
            <a:r>
              <a:rPr lang="fi-FI" sz="12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200" b="0" i="1" dirty="0" err="1">
                <a:solidFill>
                  <a:srgbClr val="333333"/>
                </a:solidFill>
                <a:effectLst/>
              </a:rPr>
              <a:t>index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). Jos henkilö on 170 cm pitkä ja painaa 65 kg &gt; BMI 22,5 (BMI = 65 kg/1,70</a:t>
            </a:r>
            <a:r>
              <a:rPr lang="fi-FI" sz="1200" b="0" i="0" baseline="30000" dirty="0">
                <a:solidFill>
                  <a:srgbClr val="333333"/>
                </a:solidFill>
                <a:effectLst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 = 22,5).</a:t>
            </a:r>
          </a:p>
          <a:p>
            <a:pPr lvl="1"/>
            <a:r>
              <a:rPr lang="fi-FI" sz="1200" b="0" i="0" dirty="0" err="1">
                <a:solidFill>
                  <a:srgbClr val="333333"/>
                </a:solidFill>
                <a:effectLst/>
              </a:rPr>
              <a:t>BMI:ä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käytetään lihavuuden aiheuttaman sairastuvuuden riskin arvioinnissa. BMI alle 18,5 henkilö on alipainoinen; BMI 24,5:een saakka normaalipainoinen</a:t>
            </a:r>
            <a:r>
              <a:rPr lang="fi-FI" sz="1200" dirty="0">
                <a:solidFill>
                  <a:srgbClr val="333333"/>
                </a:solidFill>
              </a:rPr>
              <a:t>;</a:t>
            </a:r>
            <a:r>
              <a:rPr lang="fi-FI" sz="1200" b="0" i="0" dirty="0">
                <a:solidFill>
                  <a:srgbClr val="333333"/>
                </a:solidFill>
                <a:effectLst/>
              </a:rPr>
              <a:t> BMI yli 25 ylipainoinen; merkittävästi ylipainoisella BMI on 35–39.</a:t>
            </a:r>
            <a:endParaRPr lang="fi-FI" sz="1200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BE138B8-1696-9743-0BE2-A4340DBD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746" y="3256971"/>
            <a:ext cx="3999878" cy="22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6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1850B7-79BE-9117-8522-2DAB072D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038313"/>
            <a:ext cx="6235527" cy="4206240"/>
          </a:xfrm>
        </p:spPr>
        <p:txBody>
          <a:bodyPr>
            <a:noAutofit/>
          </a:bodyPr>
          <a:lstStyle/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Kylläisyyden ja nälän säätely</a:t>
            </a:r>
          </a:p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</a:rPr>
              <a:t>Säätelevillä molekyyleillä vaikutetaan hypotalamuksen ytimeen &gt; säätelee muita aivojen alueita. 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Hypotalamuksen erittämä MSH 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melanosyyttejä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stimuloiva hormoni) vähentää nälän tunnetta.</a:t>
            </a:r>
          </a:p>
          <a:p>
            <a:pPr lvl="1"/>
            <a:r>
              <a:rPr lang="fi-FI" sz="1400" b="1" i="0" dirty="0">
                <a:solidFill>
                  <a:srgbClr val="333333"/>
                </a:solidFill>
                <a:effectLst/>
              </a:rPr>
              <a:t>Neuropeptidi Y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lisää nälän tunnetta, </a:t>
            </a:r>
            <a:endParaRPr lang="fi-FI" sz="1400" dirty="0">
              <a:solidFill>
                <a:srgbClr val="333333"/>
              </a:solidFill>
            </a:endParaRPr>
          </a:p>
          <a:p>
            <a:pPr lvl="1"/>
            <a:r>
              <a:rPr lang="fi-FI" sz="1400" b="1" i="0" dirty="0" err="1">
                <a:solidFill>
                  <a:srgbClr val="333333"/>
                </a:solidFill>
                <a:effectLst/>
              </a:rPr>
              <a:t>AgRP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agouti-related</a:t>
            </a:r>
            <a:r>
              <a:rPr lang="fi-FI" sz="14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protein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 estää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MSH:n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eritystä &gt; lisää nälän tunnetta.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Energiaravintoaineiden määrää plasmassa &gt;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MSH:n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eritys </a:t>
            </a:r>
            <a:r>
              <a:rPr lang="fi-FI" sz="14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↑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400" dirty="0">
                <a:solidFill>
                  <a:srgbClr val="333333"/>
                </a:solidFill>
              </a:rPr>
              <a:t>, 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neuropeptidi Y:n ja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AgRP:n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eritys</a:t>
            </a:r>
            <a:r>
              <a:rPr lang="fi-FI" sz="14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↓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&gt; nälän tunne </a:t>
            </a:r>
            <a:r>
              <a:rPr lang="fi-FI" sz="14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↓</a:t>
            </a:r>
            <a:endParaRPr lang="fi-FI" sz="14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400" b="1" i="0" dirty="0" err="1">
                <a:solidFill>
                  <a:srgbClr val="333333"/>
                </a:solidFill>
                <a:effectLst/>
              </a:rPr>
              <a:t>Greliinin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400" b="1" i="0" dirty="0" err="1">
                <a:solidFill>
                  <a:srgbClr val="333333"/>
                </a:solidFill>
                <a:effectLst/>
              </a:rPr>
              <a:t>kolekystokiniinin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 ja polypeptidi </a:t>
            </a:r>
            <a:r>
              <a:rPr lang="fi-FI" sz="1400" b="1" i="0" dirty="0" err="1">
                <a:solidFill>
                  <a:srgbClr val="333333"/>
                </a:solidFill>
                <a:effectLst/>
              </a:rPr>
              <a:t>YY:n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 vaikutus ruokahaluun</a:t>
            </a:r>
          </a:p>
          <a:p>
            <a:pPr lvl="1"/>
            <a:r>
              <a:rPr lang="fi-FI" sz="1400" b="1" i="0" dirty="0" err="1">
                <a:solidFill>
                  <a:srgbClr val="333333"/>
                </a:solidFill>
                <a:effectLst/>
              </a:rPr>
              <a:t>greliini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lisääntyy &lt; eritykseen vaikuttaa mahan tyhjeneminen &gt; lisää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neuropetidi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Y:n ja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AgRP:n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. eritystä. </a:t>
            </a:r>
          </a:p>
          <a:p>
            <a:pPr lvl="1"/>
            <a:r>
              <a:rPr lang="fi-FI" sz="1400" b="1" i="0" dirty="0" err="1">
                <a:solidFill>
                  <a:srgbClr val="333333"/>
                </a:solidFill>
                <a:effectLst/>
              </a:rPr>
              <a:t>kolekystokiniini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greliinin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vastavaikuttaja.</a:t>
            </a:r>
          </a:p>
          <a:p>
            <a:pPr lvl="1"/>
            <a:r>
              <a:rPr lang="fi-FI" sz="1400" b="1" i="0" dirty="0">
                <a:solidFill>
                  <a:srgbClr val="333333"/>
                </a:solidFill>
                <a:effectLst/>
              </a:rPr>
              <a:t>polypeptidi YY (PYY) 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&gt; ruokahalun säätely pidemmällä aikavälillä.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”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kylläisyyshormonit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”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kolekystokiniini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, PYY ja GLP-1 (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glucagon-like</a:t>
            </a:r>
            <a:r>
              <a:rPr lang="fi-FI" sz="1400" b="0" i="1" dirty="0">
                <a:solidFill>
                  <a:srgbClr val="333333"/>
                </a:solidFill>
                <a:effectLst/>
              </a:rPr>
              <a:t> peptide-1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 &gt; vaikutus ilmeisesti vagushermolla (X) &gt;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MSH:n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eritys</a:t>
            </a:r>
            <a:r>
              <a:rPr lang="fi-FI" sz="14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↑</a:t>
            </a:r>
            <a:endParaRPr lang="fi-FI" sz="1400" b="0" i="0" dirty="0">
              <a:solidFill>
                <a:srgbClr val="333333"/>
              </a:solidFill>
              <a:effectLst/>
            </a:endParaRPr>
          </a:p>
          <a:p>
            <a:endParaRPr lang="fi-FI" sz="14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B7A275D-2309-3F83-E57C-3727934B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21.2 Energia-aineenvaihdunnan säätely</a:t>
            </a:r>
            <a:endParaRPr lang="fi-FI" sz="2400" dirty="0">
              <a:latin typeface="+mn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F6AB85F-5A29-A576-4582-C0DBA93C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376" y="2880012"/>
            <a:ext cx="4322391" cy="25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3ACB3A-6E79-F427-4374-B7BAE96A0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1" y="2011680"/>
            <a:ext cx="5382828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Leptiini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ja insuliini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vaikutetaan hypotalamuksen nälkä- ja kylläisyyskeskukseen. 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Leptiini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:</a:t>
            </a:r>
          </a:p>
          <a:p>
            <a:pPr lvl="1"/>
            <a:r>
              <a:rPr lang="fi-FI" sz="1600" b="1" dirty="0">
                <a:solidFill>
                  <a:srgbClr val="333333"/>
                </a:solidFill>
              </a:rPr>
              <a:t>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äätelee nälän tunnetta pidemmällä aikavälillä.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Leptiinin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eritys lisääntyy rasvakudoksen lisääntyessä &lt; vähäinen energiansaanti, vähentää rasvakudosta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leptiinin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eritys </a:t>
            </a:r>
            <a:r>
              <a:rPr lang="fi-FI" sz="16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↓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vaikuttaa ruokahaluun vähentämällä neuropeptidi Y:n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AgRP:n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ja lisäämällä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MSH:n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eritystä.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Insuliini: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vaikuttaa epäsuorasti ruokahaluun.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Lisää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rasvakudoksen määrää &gt; lisää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leptiinin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eritystä,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insuliini näyttäisi vaikuttavan neuropeptidi Y:n erityksen estoon &gt; vähentää ruokahalua.</a:t>
            </a: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50F2E00-A8FA-5578-11A7-1BEAB3E1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12" y="2808280"/>
            <a:ext cx="5127737" cy="2992896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0D2F0C3F-8F1B-5FC7-AE01-8C297A8D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21.2 Energia-aineenvaihdunnan säätely</a:t>
            </a: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67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83FF8A6-FF68-EB01-5D12-472BEC4DB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175" y="2473833"/>
            <a:ext cx="3447081" cy="3842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0466CD-9946-30BD-8FE5-B8531C11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3" y="1993925"/>
            <a:ext cx="8043168" cy="4206240"/>
          </a:xfrm>
        </p:spPr>
        <p:txBody>
          <a:bodyPr>
            <a:noAutofit/>
          </a:bodyPr>
          <a:lstStyle/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Päivittäinen energiankulutus ((</a:t>
            </a:r>
            <a:r>
              <a:rPr lang="fi-FI" sz="1400" b="1" i="0" dirty="0" err="1">
                <a:solidFill>
                  <a:srgbClr val="333333"/>
                </a:solidFill>
                <a:effectLst/>
              </a:rPr>
              <a:t>t</a:t>
            </a:r>
            <a:r>
              <a:rPr lang="fi-FI" sz="1400" b="1" i="1" dirty="0" err="1">
                <a:solidFill>
                  <a:srgbClr val="333333"/>
                </a:solidFill>
                <a:effectLst/>
              </a:rPr>
              <a:t>otal</a:t>
            </a:r>
            <a:r>
              <a:rPr lang="fi-FI" sz="1400" b="1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400" b="1" i="1" dirty="0" err="1">
                <a:solidFill>
                  <a:srgbClr val="333333"/>
                </a:solidFill>
                <a:effectLst/>
              </a:rPr>
              <a:t>daily</a:t>
            </a:r>
            <a:r>
              <a:rPr lang="fi-FI" sz="1400" b="1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400" b="1" i="1" dirty="0" err="1">
                <a:solidFill>
                  <a:srgbClr val="333333"/>
                </a:solidFill>
                <a:effectLst/>
              </a:rPr>
              <a:t>energy</a:t>
            </a:r>
            <a:r>
              <a:rPr lang="fi-FI" sz="1400" b="1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400" b="1" i="1" dirty="0" err="1">
                <a:solidFill>
                  <a:srgbClr val="333333"/>
                </a:solidFill>
                <a:effectLst/>
              </a:rPr>
              <a:t>expenditure</a:t>
            </a:r>
            <a:r>
              <a:rPr lang="fi-FI" sz="1400" b="1" i="1" dirty="0">
                <a:solidFill>
                  <a:srgbClr val="333333"/>
                </a:solidFill>
              </a:rPr>
              <a:t>,</a:t>
            </a:r>
            <a:r>
              <a:rPr lang="fi-FI" sz="1400" b="1" i="1" dirty="0">
                <a:solidFill>
                  <a:srgbClr val="333333"/>
                </a:solidFill>
                <a:effectLst/>
              </a:rPr>
              <a:t> TDEE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) 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Perusaineenvaihdunta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400" b="0" i="1" dirty="0">
                <a:solidFill>
                  <a:srgbClr val="333333"/>
                </a:solidFill>
                <a:effectLst/>
              </a:rPr>
              <a:t>BMR, 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basal</a:t>
            </a:r>
            <a:r>
              <a:rPr lang="fi-FI" sz="14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metabolic</a:t>
            </a:r>
            <a:r>
              <a:rPr lang="fi-FI" sz="14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rate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energian- ja hapenkulutusta elimistön välttämättömiin toimintoihin,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henkilö on levossa,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ympäristössä vallitsee noin 28°C:n lämpötila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edellisestä ruokailusta on kulunut 12 tuntia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noin 65–70 %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TDEE:stä</a:t>
            </a:r>
            <a:endParaRPr lang="fi-FI" sz="14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Mukautuva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lämmöntuotto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eli adaptiivinen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termogeneesi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:;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ruuansulatus-, imeytymis- ja varastointitapahtumat ja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ympäristön lämpötilan vaikutus energiankulutukseen.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noin 10 %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TDEE:stä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Fyysinen aktiivisuus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lisää kehon aineenvaihduntaa ja luustolihasten energiankulutusta.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Fyysinen aktiivisuus = työn aiheuttamasta kuormituksesta, arkiaskareista ja harrastetusta liikunnasta.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Kaikki levosta poikkeavat toiminnat ovat fyysistä aktiivisuutta ja lisäävät energiankulutusta. </a:t>
            </a:r>
          </a:p>
          <a:p>
            <a:pPr lvl="1"/>
            <a:r>
              <a:rPr lang="fi-FI" sz="1400" dirty="0">
                <a:solidFill>
                  <a:srgbClr val="333333"/>
                </a:solidFill>
              </a:rPr>
              <a:t>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oin 10–30 %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TDEE:stä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Luustolihakset noin 40–50 % kehon massasta &gt; huomattava merkitys kehon lämmöntuotolle.</a:t>
            </a:r>
          </a:p>
          <a:p>
            <a:endParaRPr lang="fi-FI" sz="14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8B120FC-E0C2-685F-602C-B21482DD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21.2 Energia-aineenvaihdunnan säätely</a:t>
            </a: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166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1119</TotalTime>
  <Words>2385</Words>
  <Application>Microsoft Office PowerPoint</Application>
  <PresentationFormat>Laajakuva</PresentationFormat>
  <Paragraphs>224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Calibri</vt:lpstr>
      <vt:lpstr>Corbel</vt:lpstr>
      <vt:lpstr>Kenyan Coffee Rg</vt:lpstr>
      <vt:lpstr>Source Sans Pro</vt:lpstr>
      <vt:lpstr>Wingdings</vt:lpstr>
      <vt:lpstr>Vuorovärinen</vt:lpstr>
      <vt:lpstr>PowerPoint-esitys</vt:lpstr>
      <vt:lpstr>LUKU 21      AINEENVAIHDUNNAN SÄÄTELYN FYSIOLOGIAA</vt:lpstr>
      <vt:lpstr>21.1 Ravitsemukselliset tarpeet</vt:lpstr>
      <vt:lpstr>21.1 Ravitsemukselliset tarpeet</vt:lpstr>
      <vt:lpstr>21.1 Ravitsemukselliset tarpeet</vt:lpstr>
      <vt:lpstr>21.2 Energia-aineenvaihdunnan säätely</vt:lpstr>
      <vt:lpstr>21.2 Energia-aineenvaihdunnan säätely</vt:lpstr>
      <vt:lpstr>21.2 Energia-aineenvaihdunnan säätely</vt:lpstr>
      <vt:lpstr>21.2 Energia-aineenvaihdunnan säätely</vt:lpstr>
      <vt:lpstr>21.2 Energia-aineenvaihdunnan säätely</vt:lpstr>
      <vt:lpstr>21.3 Insuliini ja glukagoni energia-aineenvaihdunnan säätelijöinä</vt:lpstr>
      <vt:lpstr>21.3 Insuliini ja glukagoni energia-aineenvaihdunnan säätelijöinä</vt:lpstr>
      <vt:lpstr>21.3 Insuliini ja glukagoni energia-aineenvaihdunnan säätelijöinä</vt:lpstr>
      <vt:lpstr>21.3 Insuliini ja glukagoni energia-aineenvaihdunnan säätelijöinä</vt:lpstr>
      <vt:lpstr>21.4 Kortisoli, tyroksiini, kasvuhormoni ja adrenaliini aineenvaihdunnan säätelijöinä</vt:lpstr>
      <vt:lpstr>21.4 Kortisoli, tyroksiini, kasvuhormoni ja adrenaliini aineenvaihdunnan säätelijöinä</vt:lpstr>
      <vt:lpstr>21.4 Kortisoli, tyroksiini, kasvuhormoni ja adrenaliini aineenvaihdunnan säätelijöinä</vt:lpstr>
      <vt:lpstr>21.4 Kortisoli, tyroksiini, kasvuhormoni ja adrenaliini aineenvaihdunnan säätelijöinä</vt:lpstr>
      <vt:lpstr>21.5 Kalsium- ja fosfaattitasapainon säätely</vt:lpstr>
      <vt:lpstr>21.5 Kalsium- ja fosfaattitasapainon säätely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2024-04-17T10:12:21Z</dcterms:modified>
</cp:coreProperties>
</file>