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4" r:id="rId2"/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7" r:id="rId21"/>
    <p:sldId id="289" r:id="rId22"/>
    <p:sldId id="290" r:id="rId23"/>
    <p:sldId id="291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7A1E0-D5E2-418C-B9C8-7A625D51E574}" v="40" dt="2024-04-16T06:39:4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BB57A1E0-D5E2-418C-B9C8-7A625D51E574}"/>
    <pc:docChg chg="undo custSel addSld delSld modSld">
      <pc:chgData name="Tapani Risto" userId="976c6936-ee02-4032-8c0b-9c911f48e023" providerId="ADAL" clId="{BB57A1E0-D5E2-418C-B9C8-7A625D51E574}" dt="2024-04-16T07:01:38.549" v="33348" actId="47"/>
      <pc:docMkLst>
        <pc:docMk/>
      </pc:docMkLst>
      <pc:sldChg chg="addSp modSp mod">
        <pc:chgData name="Tapani Risto" userId="976c6936-ee02-4032-8c0b-9c911f48e023" providerId="ADAL" clId="{BB57A1E0-D5E2-418C-B9C8-7A625D51E574}" dt="2024-04-15T10:41:18.318" v="19473" actId="14100"/>
        <pc:sldMkLst>
          <pc:docMk/>
          <pc:sldMk cId="775056675" sldId="271"/>
        </pc:sldMkLst>
        <pc:spChg chg="mod">
          <ac:chgData name="Tapani Risto" userId="976c6936-ee02-4032-8c0b-9c911f48e023" providerId="ADAL" clId="{BB57A1E0-D5E2-418C-B9C8-7A625D51E574}" dt="2024-04-15T10:41:18.318" v="19473" actId="14100"/>
          <ac:spMkLst>
            <pc:docMk/>
            <pc:sldMk cId="775056675" sldId="271"/>
            <ac:spMk id="3" creationId="{8A252DC4-7D5C-BF60-B9AF-1A76DFBA51C9}"/>
          </ac:spMkLst>
        </pc:spChg>
        <pc:picChg chg="add mod">
          <ac:chgData name="Tapani Risto" userId="976c6936-ee02-4032-8c0b-9c911f48e023" providerId="ADAL" clId="{BB57A1E0-D5E2-418C-B9C8-7A625D51E574}" dt="2024-04-15T10:41:14.477" v="19472" actId="1076"/>
          <ac:picMkLst>
            <pc:docMk/>
            <pc:sldMk cId="775056675" sldId="271"/>
            <ac:picMk id="5" creationId="{2D81D691-9F7C-AF62-533F-FCABD0FE64A9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4T15:52:06.029" v="1146" actId="403"/>
        <pc:sldMkLst>
          <pc:docMk/>
          <pc:sldMk cId="463647409" sldId="272"/>
        </pc:sldMkLst>
        <pc:spChg chg="del">
          <ac:chgData name="Tapani Risto" userId="976c6936-ee02-4032-8c0b-9c911f48e023" providerId="ADAL" clId="{BB57A1E0-D5E2-418C-B9C8-7A625D51E574}" dt="2024-04-14T15:42:59.806" v="3"/>
          <ac:spMkLst>
            <pc:docMk/>
            <pc:sldMk cId="463647409" sldId="272"/>
            <ac:spMk id="2" creationId="{C5373FED-9E0E-8904-AAFF-F6F491DBE950}"/>
          </ac:spMkLst>
        </pc:spChg>
        <pc:spChg chg="mod">
          <ac:chgData name="Tapani Risto" userId="976c6936-ee02-4032-8c0b-9c911f48e023" providerId="ADAL" clId="{BB57A1E0-D5E2-418C-B9C8-7A625D51E574}" dt="2024-04-14T15:52:06.029" v="1146" actId="403"/>
          <ac:spMkLst>
            <pc:docMk/>
            <pc:sldMk cId="463647409" sldId="272"/>
            <ac:spMk id="3" creationId="{8B1AA0E6-AE20-EBE7-3815-9781905B033D}"/>
          </ac:spMkLst>
        </pc:spChg>
        <pc:spChg chg="add mod">
          <ac:chgData name="Tapani Risto" userId="976c6936-ee02-4032-8c0b-9c911f48e023" providerId="ADAL" clId="{BB57A1E0-D5E2-418C-B9C8-7A625D51E574}" dt="2024-04-14T15:42:59.806" v="3"/>
          <ac:spMkLst>
            <pc:docMk/>
            <pc:sldMk cId="463647409" sldId="272"/>
            <ac:spMk id="4" creationId="{8986FF14-CE3C-AB9E-CF5D-F722E06D8629}"/>
          </ac:spMkLst>
        </pc:spChg>
        <pc:picChg chg="add mod">
          <ac:chgData name="Tapani Risto" userId="976c6936-ee02-4032-8c0b-9c911f48e023" providerId="ADAL" clId="{BB57A1E0-D5E2-418C-B9C8-7A625D51E574}" dt="2024-04-14T15:51:57.853" v="1144" actId="1076"/>
          <ac:picMkLst>
            <pc:docMk/>
            <pc:sldMk cId="463647409" sldId="272"/>
            <ac:picMk id="6" creationId="{84B83616-D432-7855-6D29-48DB790C68D8}"/>
          </ac:picMkLst>
        </pc:picChg>
      </pc:sldChg>
      <pc:sldChg chg="modSp new mod">
        <pc:chgData name="Tapani Risto" userId="976c6936-ee02-4032-8c0b-9c911f48e023" providerId="ADAL" clId="{BB57A1E0-D5E2-418C-B9C8-7A625D51E574}" dt="2024-04-15T09:49:37.214" v="15701" actId="27636"/>
        <pc:sldMkLst>
          <pc:docMk/>
          <pc:sldMk cId="2744938647" sldId="273"/>
        </pc:sldMkLst>
        <pc:spChg chg="mod">
          <ac:chgData name="Tapani Risto" userId="976c6936-ee02-4032-8c0b-9c911f48e023" providerId="ADAL" clId="{BB57A1E0-D5E2-418C-B9C8-7A625D51E574}" dt="2024-04-15T05:02:44.569" v="1156" actId="122"/>
          <ac:spMkLst>
            <pc:docMk/>
            <pc:sldMk cId="2744938647" sldId="273"/>
            <ac:spMk id="2" creationId="{C285830C-B72A-71C5-70B0-51A2A32CE4CD}"/>
          </ac:spMkLst>
        </pc:spChg>
        <pc:spChg chg="mod">
          <ac:chgData name="Tapani Risto" userId="976c6936-ee02-4032-8c0b-9c911f48e023" providerId="ADAL" clId="{BB57A1E0-D5E2-418C-B9C8-7A625D51E574}" dt="2024-04-15T09:49:37.214" v="15701" actId="27636"/>
          <ac:spMkLst>
            <pc:docMk/>
            <pc:sldMk cId="2744938647" sldId="273"/>
            <ac:spMk id="3" creationId="{AA5B8F49-7425-519F-7FD2-279FF22DA897}"/>
          </ac:spMkLst>
        </pc:spChg>
      </pc:sldChg>
      <pc:sldChg chg="addSp delSp modSp new mod">
        <pc:chgData name="Tapani Risto" userId="976c6936-ee02-4032-8c0b-9c911f48e023" providerId="ADAL" clId="{BB57A1E0-D5E2-418C-B9C8-7A625D51E574}" dt="2024-04-15T05:25:19.616" v="3163" actId="1076"/>
        <pc:sldMkLst>
          <pc:docMk/>
          <pc:sldMk cId="3736344934" sldId="274"/>
        </pc:sldMkLst>
        <pc:spChg chg="del">
          <ac:chgData name="Tapani Risto" userId="976c6936-ee02-4032-8c0b-9c911f48e023" providerId="ADAL" clId="{BB57A1E0-D5E2-418C-B9C8-7A625D51E574}" dt="2024-04-15T05:13:01.322" v="2224"/>
          <ac:spMkLst>
            <pc:docMk/>
            <pc:sldMk cId="3736344934" sldId="274"/>
            <ac:spMk id="2" creationId="{037A5484-1D9E-C5E0-6852-D4CC750DE2A6}"/>
          </ac:spMkLst>
        </pc:spChg>
        <pc:spChg chg="mod">
          <ac:chgData name="Tapani Risto" userId="976c6936-ee02-4032-8c0b-9c911f48e023" providerId="ADAL" clId="{BB57A1E0-D5E2-418C-B9C8-7A625D51E574}" dt="2024-04-15T05:25:19.616" v="3163" actId="1076"/>
          <ac:spMkLst>
            <pc:docMk/>
            <pc:sldMk cId="3736344934" sldId="274"/>
            <ac:spMk id="3" creationId="{AD50817E-1B7B-DFA2-851F-8B432983EC32}"/>
          </ac:spMkLst>
        </pc:spChg>
        <pc:spChg chg="add mod">
          <ac:chgData name="Tapani Risto" userId="976c6936-ee02-4032-8c0b-9c911f48e023" providerId="ADAL" clId="{BB57A1E0-D5E2-418C-B9C8-7A625D51E574}" dt="2024-04-15T05:13:01.322" v="2224"/>
          <ac:spMkLst>
            <pc:docMk/>
            <pc:sldMk cId="3736344934" sldId="274"/>
            <ac:spMk id="4" creationId="{79A2A718-1883-F159-F7B8-AE5AF293D747}"/>
          </ac:spMkLst>
        </pc:spChg>
        <pc:picChg chg="add del">
          <ac:chgData name="Tapani Risto" userId="976c6936-ee02-4032-8c0b-9c911f48e023" providerId="ADAL" clId="{BB57A1E0-D5E2-418C-B9C8-7A625D51E574}" dt="2024-04-15T05:17:38.783" v="2847" actId="22"/>
          <ac:picMkLst>
            <pc:docMk/>
            <pc:sldMk cId="3736344934" sldId="274"/>
            <ac:picMk id="6" creationId="{D5C9608F-D584-0FD2-8E52-43BC5A93793F}"/>
          </ac:picMkLst>
        </pc:picChg>
        <pc:picChg chg="add mod">
          <ac:chgData name="Tapani Risto" userId="976c6936-ee02-4032-8c0b-9c911f48e023" providerId="ADAL" clId="{BB57A1E0-D5E2-418C-B9C8-7A625D51E574}" dt="2024-04-15T05:22:04.956" v="2854" actId="14100"/>
          <ac:picMkLst>
            <pc:docMk/>
            <pc:sldMk cId="3736344934" sldId="274"/>
            <ac:picMk id="8" creationId="{B2FF7833-0BCE-F35E-BD8B-09EC93A98CED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3:56:15.003" v="21121" actId="21"/>
        <pc:sldMkLst>
          <pc:docMk/>
          <pc:sldMk cId="3489615154" sldId="275"/>
        </pc:sldMkLst>
        <pc:spChg chg="del">
          <ac:chgData name="Tapani Risto" userId="976c6936-ee02-4032-8c0b-9c911f48e023" providerId="ADAL" clId="{BB57A1E0-D5E2-418C-B9C8-7A625D51E574}" dt="2024-04-15T05:18:20.558" v="2852"/>
          <ac:spMkLst>
            <pc:docMk/>
            <pc:sldMk cId="3489615154" sldId="275"/>
            <ac:spMk id="2" creationId="{5DBF1163-8DFC-5111-1A12-15E3EC2C8639}"/>
          </ac:spMkLst>
        </pc:spChg>
        <pc:spChg chg="mod">
          <ac:chgData name="Tapani Risto" userId="976c6936-ee02-4032-8c0b-9c911f48e023" providerId="ADAL" clId="{BB57A1E0-D5E2-418C-B9C8-7A625D51E574}" dt="2024-04-15T06:13:04.182" v="5578" actId="20577"/>
          <ac:spMkLst>
            <pc:docMk/>
            <pc:sldMk cId="3489615154" sldId="275"/>
            <ac:spMk id="3" creationId="{5CF7833B-D344-89A9-CCE6-1E05A02CF3F5}"/>
          </ac:spMkLst>
        </pc:spChg>
        <pc:spChg chg="add mod">
          <ac:chgData name="Tapani Risto" userId="976c6936-ee02-4032-8c0b-9c911f48e023" providerId="ADAL" clId="{BB57A1E0-D5E2-418C-B9C8-7A625D51E574}" dt="2024-04-15T05:18:20.558" v="2852"/>
          <ac:spMkLst>
            <pc:docMk/>
            <pc:sldMk cId="3489615154" sldId="275"/>
            <ac:spMk id="4" creationId="{310091AE-EF0C-5C79-7B26-93C178D6D14C}"/>
          </ac:spMkLst>
        </pc:spChg>
        <pc:picChg chg="add del mod">
          <ac:chgData name="Tapani Risto" userId="976c6936-ee02-4032-8c0b-9c911f48e023" providerId="ADAL" clId="{BB57A1E0-D5E2-418C-B9C8-7A625D51E574}" dt="2024-04-15T13:56:15.003" v="21121" actId="21"/>
          <ac:picMkLst>
            <pc:docMk/>
            <pc:sldMk cId="3489615154" sldId="275"/>
            <ac:picMk id="6" creationId="{F08199B0-160C-35E9-E7CC-B4855C5E79BA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07:42:12.998" v="6323" actId="20577"/>
        <pc:sldMkLst>
          <pc:docMk/>
          <pc:sldMk cId="1753125642" sldId="276"/>
        </pc:sldMkLst>
        <pc:spChg chg="del">
          <ac:chgData name="Tapani Risto" userId="976c6936-ee02-4032-8c0b-9c911f48e023" providerId="ADAL" clId="{BB57A1E0-D5E2-418C-B9C8-7A625D51E574}" dt="2024-04-15T06:17:14.931" v="5583"/>
          <ac:spMkLst>
            <pc:docMk/>
            <pc:sldMk cId="1753125642" sldId="276"/>
            <ac:spMk id="2" creationId="{486131EF-2804-7CC9-92AA-1B05FF30CC3D}"/>
          </ac:spMkLst>
        </pc:spChg>
        <pc:spChg chg="mod">
          <ac:chgData name="Tapani Risto" userId="976c6936-ee02-4032-8c0b-9c911f48e023" providerId="ADAL" clId="{BB57A1E0-D5E2-418C-B9C8-7A625D51E574}" dt="2024-04-15T07:42:12.998" v="6323" actId="20577"/>
          <ac:spMkLst>
            <pc:docMk/>
            <pc:sldMk cId="1753125642" sldId="276"/>
            <ac:spMk id="3" creationId="{C2814700-7C25-3FA9-88FC-A119571E647B}"/>
          </ac:spMkLst>
        </pc:spChg>
        <pc:spChg chg="add mod">
          <ac:chgData name="Tapani Risto" userId="976c6936-ee02-4032-8c0b-9c911f48e023" providerId="ADAL" clId="{BB57A1E0-D5E2-418C-B9C8-7A625D51E574}" dt="2024-04-15T06:17:14.931" v="5583"/>
          <ac:spMkLst>
            <pc:docMk/>
            <pc:sldMk cId="1753125642" sldId="276"/>
            <ac:spMk id="4" creationId="{E58A3D4C-72C1-6AD6-0D55-9197F0B09360}"/>
          </ac:spMkLst>
        </pc:spChg>
        <pc:picChg chg="add mod">
          <ac:chgData name="Tapani Risto" userId="976c6936-ee02-4032-8c0b-9c911f48e023" providerId="ADAL" clId="{BB57A1E0-D5E2-418C-B9C8-7A625D51E574}" dt="2024-04-15T06:26:54.840" v="6289" actId="1076"/>
          <ac:picMkLst>
            <pc:docMk/>
            <pc:sldMk cId="1753125642" sldId="276"/>
            <ac:picMk id="6" creationId="{2A1F3ABB-3F1E-A8A4-47B0-30B5B728464F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08:08:31.720" v="7851" actId="22"/>
        <pc:sldMkLst>
          <pc:docMk/>
          <pc:sldMk cId="373077591" sldId="277"/>
        </pc:sldMkLst>
        <pc:spChg chg="mod">
          <ac:chgData name="Tapani Risto" userId="976c6936-ee02-4032-8c0b-9c911f48e023" providerId="ADAL" clId="{BB57A1E0-D5E2-418C-B9C8-7A625D51E574}" dt="2024-04-15T07:51:10.359" v="6336" actId="207"/>
          <ac:spMkLst>
            <pc:docMk/>
            <pc:sldMk cId="373077591" sldId="277"/>
            <ac:spMk id="2" creationId="{3BB24590-994C-05E5-402A-3190D6362042}"/>
          </ac:spMkLst>
        </pc:spChg>
        <pc:spChg chg="mod">
          <ac:chgData name="Tapani Risto" userId="976c6936-ee02-4032-8c0b-9c911f48e023" providerId="ADAL" clId="{BB57A1E0-D5E2-418C-B9C8-7A625D51E574}" dt="2024-04-15T08:02:52.244" v="7429" actId="1076"/>
          <ac:spMkLst>
            <pc:docMk/>
            <pc:sldMk cId="373077591" sldId="277"/>
            <ac:spMk id="3" creationId="{F73E4FED-C1F7-BF20-99AA-014B4DBA5D17}"/>
          </ac:spMkLst>
        </pc:spChg>
        <pc:spChg chg="add del mod">
          <ac:chgData name="Tapani Risto" userId="976c6936-ee02-4032-8c0b-9c911f48e023" providerId="ADAL" clId="{BB57A1E0-D5E2-418C-B9C8-7A625D51E574}" dt="2024-04-15T08:02:16.602" v="7420" actId="478"/>
          <ac:spMkLst>
            <pc:docMk/>
            <pc:sldMk cId="373077591" sldId="277"/>
            <ac:spMk id="8" creationId="{8FC2A78E-35E1-47E9-98DC-E2B85E765FE8}"/>
          </ac:spMkLst>
        </pc:spChg>
        <pc:spChg chg="add del mod">
          <ac:chgData name="Tapani Risto" userId="976c6936-ee02-4032-8c0b-9c911f48e023" providerId="ADAL" clId="{BB57A1E0-D5E2-418C-B9C8-7A625D51E574}" dt="2024-04-15T08:00:01.463" v="7196" actId="478"/>
          <ac:spMkLst>
            <pc:docMk/>
            <pc:sldMk cId="373077591" sldId="277"/>
            <ac:spMk id="13" creationId="{217050D8-6F12-9852-50F6-E932B94AB254}"/>
          </ac:spMkLst>
        </pc:spChg>
        <pc:spChg chg="add del mod">
          <ac:chgData name="Tapani Risto" userId="976c6936-ee02-4032-8c0b-9c911f48e023" providerId="ADAL" clId="{BB57A1E0-D5E2-418C-B9C8-7A625D51E574}" dt="2024-04-15T08:01:52.062" v="7415" actId="478"/>
          <ac:spMkLst>
            <pc:docMk/>
            <pc:sldMk cId="373077591" sldId="277"/>
            <ac:spMk id="18" creationId="{8E41F41A-3440-1698-65CC-153632A4A5A5}"/>
          </ac:spMkLst>
        </pc:spChg>
        <pc:picChg chg="add del mod">
          <ac:chgData name="Tapani Risto" userId="976c6936-ee02-4032-8c0b-9c911f48e023" providerId="ADAL" clId="{BB57A1E0-D5E2-418C-B9C8-7A625D51E574}" dt="2024-04-15T08:02:13.376" v="7418" actId="478"/>
          <ac:picMkLst>
            <pc:docMk/>
            <pc:sldMk cId="373077591" sldId="277"/>
            <ac:picMk id="5" creationId="{77CD8DA3-34D5-510F-6B3A-970171BE97B8}"/>
          </ac:picMkLst>
        </pc:picChg>
        <pc:picChg chg="add del mod">
          <ac:chgData name="Tapani Risto" userId="976c6936-ee02-4032-8c0b-9c911f48e023" providerId="ADAL" clId="{BB57A1E0-D5E2-418C-B9C8-7A625D51E574}" dt="2024-04-15T08:02:14.695" v="7419" actId="478"/>
          <ac:picMkLst>
            <pc:docMk/>
            <pc:sldMk cId="373077591" sldId="277"/>
            <ac:picMk id="15" creationId="{FB871A10-2DEE-2F01-FC77-2493E7F0BD43}"/>
          </ac:picMkLst>
        </pc:picChg>
        <pc:picChg chg="add del mod">
          <ac:chgData name="Tapani Risto" userId="976c6936-ee02-4032-8c0b-9c911f48e023" providerId="ADAL" clId="{BB57A1E0-D5E2-418C-B9C8-7A625D51E574}" dt="2024-04-15T08:02:38.170" v="7425" actId="478"/>
          <ac:picMkLst>
            <pc:docMk/>
            <pc:sldMk cId="373077591" sldId="277"/>
            <ac:picMk id="17" creationId="{1ECD74A2-AAE2-AAA9-2418-221894C315EB}"/>
          </ac:picMkLst>
        </pc:picChg>
        <pc:picChg chg="add del mod">
          <ac:chgData name="Tapani Risto" userId="976c6936-ee02-4032-8c0b-9c911f48e023" providerId="ADAL" clId="{BB57A1E0-D5E2-418C-B9C8-7A625D51E574}" dt="2024-04-15T08:02:39.152" v="7426" actId="478"/>
          <ac:picMkLst>
            <pc:docMk/>
            <pc:sldMk cId="373077591" sldId="277"/>
            <ac:picMk id="20" creationId="{6F4841C0-39F6-0197-A1E6-A6E7ACA61D6C}"/>
          </ac:picMkLst>
        </pc:picChg>
        <pc:picChg chg="add mod">
          <ac:chgData name="Tapani Risto" userId="976c6936-ee02-4032-8c0b-9c911f48e023" providerId="ADAL" clId="{BB57A1E0-D5E2-418C-B9C8-7A625D51E574}" dt="2024-04-15T08:02:23.812" v="7423" actId="1076"/>
          <ac:picMkLst>
            <pc:docMk/>
            <pc:sldMk cId="373077591" sldId="277"/>
            <ac:picMk id="24" creationId="{C4BAA12E-4B72-CAAA-2517-2B11C2469F66}"/>
          </ac:picMkLst>
        </pc:picChg>
        <pc:picChg chg="add mod">
          <ac:chgData name="Tapani Risto" userId="976c6936-ee02-4032-8c0b-9c911f48e023" providerId="ADAL" clId="{BB57A1E0-D5E2-418C-B9C8-7A625D51E574}" dt="2024-04-15T08:02:43.658" v="7428" actId="1076"/>
          <ac:picMkLst>
            <pc:docMk/>
            <pc:sldMk cId="373077591" sldId="277"/>
            <ac:picMk id="26" creationId="{A96D2316-8B64-FD4A-267F-7C47D5CB2A74}"/>
          </ac:picMkLst>
        </pc:picChg>
        <pc:picChg chg="add del mod">
          <ac:chgData name="Tapani Risto" userId="976c6936-ee02-4032-8c0b-9c911f48e023" providerId="ADAL" clId="{BB57A1E0-D5E2-418C-B9C8-7A625D51E574}" dt="2024-04-15T08:08:31.720" v="7851" actId="22"/>
          <ac:picMkLst>
            <pc:docMk/>
            <pc:sldMk cId="373077591" sldId="277"/>
            <ac:picMk id="28" creationId="{74036AD0-94D5-CF7C-BC16-65E32BB2E50B}"/>
          </ac:picMkLst>
        </pc:picChg>
        <pc:cxnChg chg="add del mod">
          <ac:chgData name="Tapani Risto" userId="976c6936-ee02-4032-8c0b-9c911f48e023" providerId="ADAL" clId="{BB57A1E0-D5E2-418C-B9C8-7A625D51E574}" dt="2024-04-15T08:02:17.703" v="7421" actId="478"/>
          <ac:cxnSpMkLst>
            <pc:docMk/>
            <pc:sldMk cId="373077591" sldId="277"/>
            <ac:cxnSpMk id="7" creationId="{AA936EF4-93BF-01C9-4D2E-19C66904543A}"/>
          </ac:cxnSpMkLst>
        </pc:cxnChg>
        <pc:cxnChg chg="add del mod">
          <ac:chgData name="Tapani Risto" userId="976c6936-ee02-4032-8c0b-9c911f48e023" providerId="ADAL" clId="{BB57A1E0-D5E2-418C-B9C8-7A625D51E574}" dt="2024-04-15T07:59:21.502" v="7174" actId="478"/>
          <ac:cxnSpMkLst>
            <pc:docMk/>
            <pc:sldMk cId="373077591" sldId="277"/>
            <ac:cxnSpMk id="9" creationId="{8956DC2E-721F-A985-0956-6134583AF583}"/>
          </ac:cxnSpMkLst>
        </pc:cxnChg>
        <pc:cxnChg chg="add del mod">
          <ac:chgData name="Tapani Risto" userId="976c6936-ee02-4032-8c0b-9c911f48e023" providerId="ADAL" clId="{BB57A1E0-D5E2-418C-B9C8-7A625D51E574}" dt="2024-04-15T08:02:40.779" v="7427" actId="478"/>
          <ac:cxnSpMkLst>
            <pc:docMk/>
            <pc:sldMk cId="373077591" sldId="277"/>
            <ac:cxnSpMk id="21" creationId="{39286242-D03D-DCD7-BA66-2B797C804897}"/>
          </ac:cxnSpMkLst>
        </pc:cxnChg>
      </pc:sldChg>
      <pc:sldChg chg="addSp delSp modSp new mod">
        <pc:chgData name="Tapani Risto" userId="976c6936-ee02-4032-8c0b-9c911f48e023" providerId="ADAL" clId="{BB57A1E0-D5E2-418C-B9C8-7A625D51E574}" dt="2024-04-15T08:08:00.597" v="7847" actId="14100"/>
        <pc:sldMkLst>
          <pc:docMk/>
          <pc:sldMk cId="3891386386" sldId="278"/>
        </pc:sldMkLst>
        <pc:spChg chg="del">
          <ac:chgData name="Tapani Risto" userId="976c6936-ee02-4032-8c0b-9c911f48e023" providerId="ADAL" clId="{BB57A1E0-D5E2-418C-B9C8-7A625D51E574}" dt="2024-04-15T08:03:37.364" v="7432"/>
          <ac:spMkLst>
            <pc:docMk/>
            <pc:sldMk cId="3891386386" sldId="278"/>
            <ac:spMk id="2" creationId="{D3A6150C-8F34-63C2-943F-D47385452AB2}"/>
          </ac:spMkLst>
        </pc:spChg>
        <pc:spChg chg="mod">
          <ac:chgData name="Tapani Risto" userId="976c6936-ee02-4032-8c0b-9c911f48e023" providerId="ADAL" clId="{BB57A1E0-D5E2-418C-B9C8-7A625D51E574}" dt="2024-04-15T08:07:02.727" v="7844" actId="255"/>
          <ac:spMkLst>
            <pc:docMk/>
            <pc:sldMk cId="3891386386" sldId="278"/>
            <ac:spMk id="3" creationId="{8FE67ABD-EF9F-2169-3635-FD60360D9083}"/>
          </ac:spMkLst>
        </pc:spChg>
        <pc:spChg chg="add mod">
          <ac:chgData name="Tapani Risto" userId="976c6936-ee02-4032-8c0b-9c911f48e023" providerId="ADAL" clId="{BB57A1E0-D5E2-418C-B9C8-7A625D51E574}" dt="2024-04-15T08:03:37.364" v="7432"/>
          <ac:spMkLst>
            <pc:docMk/>
            <pc:sldMk cId="3891386386" sldId="278"/>
            <ac:spMk id="4" creationId="{50466363-3CC5-CE19-DAD9-351C1EA49832}"/>
          </ac:spMkLst>
        </pc:spChg>
        <pc:picChg chg="add mod">
          <ac:chgData name="Tapani Risto" userId="976c6936-ee02-4032-8c0b-9c911f48e023" providerId="ADAL" clId="{BB57A1E0-D5E2-418C-B9C8-7A625D51E574}" dt="2024-04-15T08:08:00.597" v="7847" actId="14100"/>
          <ac:picMkLst>
            <pc:docMk/>
            <pc:sldMk cId="3891386386" sldId="278"/>
            <ac:picMk id="6" creationId="{DE4366BA-69EE-69E2-433D-95C6A711FEFB}"/>
          </ac:picMkLst>
        </pc:picChg>
      </pc:sldChg>
      <pc:sldChg chg="addSp modSp new mod">
        <pc:chgData name="Tapani Risto" userId="976c6936-ee02-4032-8c0b-9c911f48e023" providerId="ADAL" clId="{BB57A1E0-D5E2-418C-B9C8-7A625D51E574}" dt="2024-04-15T08:19:31.745" v="10016" actId="1076"/>
        <pc:sldMkLst>
          <pc:docMk/>
          <pc:sldMk cId="986556432" sldId="279"/>
        </pc:sldMkLst>
        <pc:spChg chg="mod">
          <ac:chgData name="Tapani Risto" userId="976c6936-ee02-4032-8c0b-9c911f48e023" providerId="ADAL" clId="{BB57A1E0-D5E2-418C-B9C8-7A625D51E574}" dt="2024-04-15T08:11:34.735" v="7863" actId="207"/>
          <ac:spMkLst>
            <pc:docMk/>
            <pc:sldMk cId="986556432" sldId="279"/>
            <ac:spMk id="2" creationId="{AAC1500A-429B-0132-8DFA-29B1E7F13BFE}"/>
          </ac:spMkLst>
        </pc:spChg>
        <pc:spChg chg="mod">
          <ac:chgData name="Tapani Risto" userId="976c6936-ee02-4032-8c0b-9c911f48e023" providerId="ADAL" clId="{BB57A1E0-D5E2-418C-B9C8-7A625D51E574}" dt="2024-04-15T08:19:31.745" v="10016" actId="1076"/>
          <ac:spMkLst>
            <pc:docMk/>
            <pc:sldMk cId="986556432" sldId="279"/>
            <ac:spMk id="3" creationId="{54B5CFE4-2EE6-D967-0F84-ECCC3B00399F}"/>
          </ac:spMkLst>
        </pc:spChg>
        <pc:picChg chg="add mod">
          <ac:chgData name="Tapani Risto" userId="976c6936-ee02-4032-8c0b-9c911f48e023" providerId="ADAL" clId="{BB57A1E0-D5E2-418C-B9C8-7A625D51E574}" dt="2024-04-15T08:16:00.721" v="8416"/>
          <ac:picMkLst>
            <pc:docMk/>
            <pc:sldMk cId="986556432" sldId="279"/>
            <ac:picMk id="4" creationId="{59184FB0-C47F-B95A-203A-8C992FAAB5CF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08:25:21.262" v="11410" actId="20577"/>
        <pc:sldMkLst>
          <pc:docMk/>
          <pc:sldMk cId="2189934624" sldId="280"/>
        </pc:sldMkLst>
        <pc:spChg chg="del">
          <ac:chgData name="Tapani Risto" userId="976c6936-ee02-4032-8c0b-9c911f48e023" providerId="ADAL" clId="{BB57A1E0-D5E2-418C-B9C8-7A625D51E574}" dt="2024-04-15T08:20:19.274" v="10020"/>
          <ac:spMkLst>
            <pc:docMk/>
            <pc:sldMk cId="2189934624" sldId="280"/>
            <ac:spMk id="2" creationId="{BA148D28-D656-9E1C-02B0-A99CDA8BDDA0}"/>
          </ac:spMkLst>
        </pc:spChg>
        <pc:spChg chg="mod">
          <ac:chgData name="Tapani Risto" userId="976c6936-ee02-4032-8c0b-9c911f48e023" providerId="ADAL" clId="{BB57A1E0-D5E2-418C-B9C8-7A625D51E574}" dt="2024-04-15T08:25:21.262" v="11410" actId="20577"/>
          <ac:spMkLst>
            <pc:docMk/>
            <pc:sldMk cId="2189934624" sldId="280"/>
            <ac:spMk id="3" creationId="{33425DB7-B82B-31EF-D987-8D44E025B654}"/>
          </ac:spMkLst>
        </pc:spChg>
        <pc:spChg chg="add mod">
          <ac:chgData name="Tapani Risto" userId="976c6936-ee02-4032-8c0b-9c911f48e023" providerId="ADAL" clId="{BB57A1E0-D5E2-418C-B9C8-7A625D51E574}" dt="2024-04-15T08:20:19.274" v="10020"/>
          <ac:spMkLst>
            <pc:docMk/>
            <pc:sldMk cId="2189934624" sldId="280"/>
            <ac:spMk id="4" creationId="{32E9DAC6-66C6-4421-5842-37CF6C74231C}"/>
          </ac:spMkLst>
        </pc:spChg>
      </pc:sldChg>
      <pc:sldChg chg="addSp modSp new mod">
        <pc:chgData name="Tapani Risto" userId="976c6936-ee02-4032-8c0b-9c911f48e023" providerId="ADAL" clId="{BB57A1E0-D5E2-418C-B9C8-7A625D51E574}" dt="2024-04-15T08:32:15.633" v="11601" actId="1076"/>
        <pc:sldMkLst>
          <pc:docMk/>
          <pc:sldMk cId="685770231" sldId="281"/>
        </pc:sldMkLst>
        <pc:spChg chg="mod">
          <ac:chgData name="Tapani Risto" userId="976c6936-ee02-4032-8c0b-9c911f48e023" providerId="ADAL" clId="{BB57A1E0-D5E2-418C-B9C8-7A625D51E574}" dt="2024-04-15T08:26:22.563" v="11424" actId="404"/>
          <ac:spMkLst>
            <pc:docMk/>
            <pc:sldMk cId="685770231" sldId="281"/>
            <ac:spMk id="2" creationId="{B71BD651-6E74-20AF-D24A-2544A6383F29}"/>
          </ac:spMkLst>
        </pc:spChg>
        <pc:spChg chg="mod">
          <ac:chgData name="Tapani Risto" userId="976c6936-ee02-4032-8c0b-9c911f48e023" providerId="ADAL" clId="{BB57A1E0-D5E2-418C-B9C8-7A625D51E574}" dt="2024-04-15T08:31:10.754" v="11599" actId="113"/>
          <ac:spMkLst>
            <pc:docMk/>
            <pc:sldMk cId="685770231" sldId="281"/>
            <ac:spMk id="3" creationId="{1506123A-7240-5D25-9FB4-E5F144864197}"/>
          </ac:spMkLst>
        </pc:spChg>
        <pc:picChg chg="add mod">
          <ac:chgData name="Tapani Risto" userId="976c6936-ee02-4032-8c0b-9c911f48e023" providerId="ADAL" clId="{BB57A1E0-D5E2-418C-B9C8-7A625D51E574}" dt="2024-04-15T08:29:46.607" v="11553" actId="1076"/>
          <ac:picMkLst>
            <pc:docMk/>
            <pc:sldMk cId="685770231" sldId="281"/>
            <ac:picMk id="5" creationId="{23F97170-8D57-BDB6-9AB4-0624067C4D86}"/>
          </ac:picMkLst>
        </pc:picChg>
        <pc:picChg chg="add mod">
          <ac:chgData name="Tapani Risto" userId="976c6936-ee02-4032-8c0b-9c911f48e023" providerId="ADAL" clId="{BB57A1E0-D5E2-418C-B9C8-7A625D51E574}" dt="2024-04-15T08:32:15.633" v="11601" actId="1076"/>
          <ac:picMkLst>
            <pc:docMk/>
            <pc:sldMk cId="685770231" sldId="281"/>
            <ac:picMk id="7" creationId="{72FBDC89-322D-5AD5-6ED0-3C3B4E007B03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09:21:32.327" v="14131" actId="113"/>
        <pc:sldMkLst>
          <pc:docMk/>
          <pc:sldMk cId="4240603018" sldId="282"/>
        </pc:sldMkLst>
        <pc:spChg chg="del">
          <ac:chgData name="Tapani Risto" userId="976c6936-ee02-4032-8c0b-9c911f48e023" providerId="ADAL" clId="{BB57A1E0-D5E2-418C-B9C8-7A625D51E574}" dt="2024-04-15T08:32:29.916" v="11603"/>
          <ac:spMkLst>
            <pc:docMk/>
            <pc:sldMk cId="4240603018" sldId="282"/>
            <ac:spMk id="2" creationId="{650CE684-F8BA-CED9-1859-697BC76ECCE3}"/>
          </ac:spMkLst>
        </pc:spChg>
        <pc:spChg chg="mod">
          <ac:chgData name="Tapani Risto" userId="976c6936-ee02-4032-8c0b-9c911f48e023" providerId="ADAL" clId="{BB57A1E0-D5E2-418C-B9C8-7A625D51E574}" dt="2024-04-15T09:21:32.327" v="14131" actId="113"/>
          <ac:spMkLst>
            <pc:docMk/>
            <pc:sldMk cId="4240603018" sldId="282"/>
            <ac:spMk id="3" creationId="{C120B617-6690-152C-4A0B-F3E15C196AA2}"/>
          </ac:spMkLst>
        </pc:spChg>
        <pc:spChg chg="add mod">
          <ac:chgData name="Tapani Risto" userId="976c6936-ee02-4032-8c0b-9c911f48e023" providerId="ADAL" clId="{BB57A1E0-D5E2-418C-B9C8-7A625D51E574}" dt="2024-04-15T08:32:29.916" v="11603"/>
          <ac:spMkLst>
            <pc:docMk/>
            <pc:sldMk cId="4240603018" sldId="282"/>
            <ac:spMk id="4" creationId="{B5759CBE-6B5A-F651-D055-A64CECDA2871}"/>
          </ac:spMkLst>
        </pc:spChg>
        <pc:picChg chg="add mod">
          <ac:chgData name="Tapani Risto" userId="976c6936-ee02-4032-8c0b-9c911f48e023" providerId="ADAL" clId="{BB57A1E0-D5E2-418C-B9C8-7A625D51E574}" dt="2024-04-15T09:21:05.010" v="14126" actId="1076"/>
          <ac:picMkLst>
            <pc:docMk/>
            <pc:sldMk cId="4240603018" sldId="282"/>
            <ac:picMk id="6" creationId="{004D7D13-A5BE-FE55-1EFE-3B4DE2EBDD44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4:52:18.904" v="26885" actId="1076"/>
        <pc:sldMkLst>
          <pc:docMk/>
          <pc:sldMk cId="3144357524" sldId="283"/>
        </pc:sldMkLst>
        <pc:spChg chg="del">
          <ac:chgData name="Tapani Risto" userId="976c6936-ee02-4032-8c0b-9c911f48e023" providerId="ADAL" clId="{BB57A1E0-D5E2-418C-B9C8-7A625D51E574}" dt="2024-04-15T09:21:56.023" v="14133"/>
          <ac:spMkLst>
            <pc:docMk/>
            <pc:sldMk cId="3144357524" sldId="283"/>
            <ac:spMk id="2" creationId="{E9235F69-FAF2-F950-22AF-564DA5397CAD}"/>
          </ac:spMkLst>
        </pc:spChg>
        <pc:spChg chg="mod">
          <ac:chgData name="Tapani Risto" userId="976c6936-ee02-4032-8c0b-9c911f48e023" providerId="ADAL" clId="{BB57A1E0-D5E2-418C-B9C8-7A625D51E574}" dt="2024-04-15T13:39:38.634" v="19931" actId="255"/>
          <ac:spMkLst>
            <pc:docMk/>
            <pc:sldMk cId="3144357524" sldId="283"/>
            <ac:spMk id="3" creationId="{4AAD8D06-A28D-185E-BB1A-C4BC34B342C5}"/>
          </ac:spMkLst>
        </pc:spChg>
        <pc:spChg chg="add mod">
          <ac:chgData name="Tapani Risto" userId="976c6936-ee02-4032-8c0b-9c911f48e023" providerId="ADAL" clId="{BB57A1E0-D5E2-418C-B9C8-7A625D51E574}" dt="2024-04-15T09:21:56.023" v="14133"/>
          <ac:spMkLst>
            <pc:docMk/>
            <pc:sldMk cId="3144357524" sldId="283"/>
            <ac:spMk id="4" creationId="{CF66590C-1946-023E-B2CA-128D84B8A9B1}"/>
          </ac:spMkLst>
        </pc:spChg>
        <pc:picChg chg="add mod">
          <ac:chgData name="Tapani Risto" userId="976c6936-ee02-4032-8c0b-9c911f48e023" providerId="ADAL" clId="{BB57A1E0-D5E2-418C-B9C8-7A625D51E574}" dt="2024-04-15T14:52:18.904" v="26885" actId="1076"/>
          <ac:picMkLst>
            <pc:docMk/>
            <pc:sldMk cId="3144357524" sldId="283"/>
            <ac:picMk id="6" creationId="{CD71603C-1E60-AFE7-2043-1C213090EA1D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3:40:15.399" v="19933" actId="1076"/>
        <pc:sldMkLst>
          <pc:docMk/>
          <pc:sldMk cId="1944497119" sldId="284"/>
        </pc:sldMkLst>
        <pc:spChg chg="del">
          <ac:chgData name="Tapani Risto" userId="976c6936-ee02-4032-8c0b-9c911f48e023" providerId="ADAL" clId="{BB57A1E0-D5E2-418C-B9C8-7A625D51E574}" dt="2024-04-15T10:04:57.737" v="16562"/>
          <ac:spMkLst>
            <pc:docMk/>
            <pc:sldMk cId="1944497119" sldId="284"/>
            <ac:spMk id="2" creationId="{2652D8A5-8D2C-0693-EA6B-9EE61B139CE9}"/>
          </ac:spMkLst>
        </pc:spChg>
        <pc:spChg chg="mod">
          <ac:chgData name="Tapani Risto" userId="976c6936-ee02-4032-8c0b-9c911f48e023" providerId="ADAL" clId="{BB57A1E0-D5E2-418C-B9C8-7A625D51E574}" dt="2024-04-15T13:40:10.810" v="19932" actId="403"/>
          <ac:spMkLst>
            <pc:docMk/>
            <pc:sldMk cId="1944497119" sldId="284"/>
            <ac:spMk id="3" creationId="{7679500E-EA05-419E-2CAE-56A77E445B7D}"/>
          </ac:spMkLst>
        </pc:spChg>
        <pc:spChg chg="add mod">
          <ac:chgData name="Tapani Risto" userId="976c6936-ee02-4032-8c0b-9c911f48e023" providerId="ADAL" clId="{BB57A1E0-D5E2-418C-B9C8-7A625D51E574}" dt="2024-04-15T10:04:57.737" v="16562"/>
          <ac:spMkLst>
            <pc:docMk/>
            <pc:sldMk cId="1944497119" sldId="284"/>
            <ac:spMk id="6" creationId="{739AD08C-AB98-5399-8489-614E3CCBA250}"/>
          </ac:spMkLst>
        </pc:spChg>
        <pc:picChg chg="add mod ord">
          <ac:chgData name="Tapani Risto" userId="976c6936-ee02-4032-8c0b-9c911f48e023" providerId="ADAL" clId="{BB57A1E0-D5E2-418C-B9C8-7A625D51E574}" dt="2024-04-15T13:40:15.399" v="19933" actId="1076"/>
          <ac:picMkLst>
            <pc:docMk/>
            <pc:sldMk cId="1944497119" sldId="284"/>
            <ac:picMk id="5" creationId="{3D109ADF-B6F3-D9D7-3AD7-BCFF976CC85A}"/>
          </ac:picMkLst>
        </pc:picChg>
      </pc:sldChg>
      <pc:sldChg chg="addSp modSp new mod">
        <pc:chgData name="Tapani Risto" userId="976c6936-ee02-4032-8c0b-9c911f48e023" providerId="ADAL" clId="{BB57A1E0-D5E2-418C-B9C8-7A625D51E574}" dt="2024-04-15T13:52:29.143" v="20616" actId="403"/>
        <pc:sldMkLst>
          <pc:docMk/>
          <pc:sldMk cId="240639961" sldId="285"/>
        </pc:sldMkLst>
        <pc:spChg chg="mod">
          <ac:chgData name="Tapani Risto" userId="976c6936-ee02-4032-8c0b-9c911f48e023" providerId="ADAL" clId="{BB57A1E0-D5E2-418C-B9C8-7A625D51E574}" dt="2024-04-15T10:46:20.780" v="19572" actId="207"/>
          <ac:spMkLst>
            <pc:docMk/>
            <pc:sldMk cId="240639961" sldId="285"/>
            <ac:spMk id="2" creationId="{CFF09F9D-F2B9-0C9D-5215-2A4A1FEABB12}"/>
          </ac:spMkLst>
        </pc:spChg>
        <pc:spChg chg="mod">
          <ac:chgData name="Tapani Risto" userId="976c6936-ee02-4032-8c0b-9c911f48e023" providerId="ADAL" clId="{BB57A1E0-D5E2-418C-B9C8-7A625D51E574}" dt="2024-04-15T13:52:29.143" v="20616" actId="403"/>
          <ac:spMkLst>
            <pc:docMk/>
            <pc:sldMk cId="240639961" sldId="285"/>
            <ac:spMk id="3" creationId="{5B49C731-B91F-1810-415D-6D8F189A46B8}"/>
          </ac:spMkLst>
        </pc:spChg>
        <pc:picChg chg="add mod">
          <ac:chgData name="Tapani Risto" userId="976c6936-ee02-4032-8c0b-9c911f48e023" providerId="ADAL" clId="{BB57A1E0-D5E2-418C-B9C8-7A625D51E574}" dt="2024-04-15T13:52:16.424" v="20614" actId="1076"/>
          <ac:picMkLst>
            <pc:docMk/>
            <pc:sldMk cId="240639961" sldId="285"/>
            <ac:picMk id="5" creationId="{34FA8E60-24A2-0541-9945-7DD3869F1EC9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4:28:13.883" v="24218" actId="1076"/>
        <pc:sldMkLst>
          <pc:docMk/>
          <pc:sldMk cId="2999173452" sldId="286"/>
        </pc:sldMkLst>
        <pc:spChg chg="del">
          <ac:chgData name="Tapani Risto" userId="976c6936-ee02-4032-8c0b-9c911f48e023" providerId="ADAL" clId="{BB57A1E0-D5E2-418C-B9C8-7A625D51E574}" dt="2024-04-15T13:52:42.553" v="20618"/>
          <ac:spMkLst>
            <pc:docMk/>
            <pc:sldMk cId="2999173452" sldId="286"/>
            <ac:spMk id="2" creationId="{967F9E6C-AA02-9D21-A467-6D7447F662B4}"/>
          </ac:spMkLst>
        </pc:spChg>
        <pc:spChg chg="mod">
          <ac:chgData name="Tapani Risto" userId="976c6936-ee02-4032-8c0b-9c911f48e023" providerId="ADAL" clId="{BB57A1E0-D5E2-418C-B9C8-7A625D51E574}" dt="2024-04-15T14:28:07.342" v="24216" actId="1076"/>
          <ac:spMkLst>
            <pc:docMk/>
            <pc:sldMk cId="2999173452" sldId="286"/>
            <ac:spMk id="3" creationId="{D83BF8D7-2C38-A641-383C-BC41EDD6E5A3}"/>
          </ac:spMkLst>
        </pc:spChg>
        <pc:spChg chg="add mod">
          <ac:chgData name="Tapani Risto" userId="976c6936-ee02-4032-8c0b-9c911f48e023" providerId="ADAL" clId="{BB57A1E0-D5E2-418C-B9C8-7A625D51E574}" dt="2024-04-15T13:52:42.553" v="20618"/>
          <ac:spMkLst>
            <pc:docMk/>
            <pc:sldMk cId="2999173452" sldId="286"/>
            <ac:spMk id="4" creationId="{30E044E0-7740-AE31-A5B2-8F0DE60A4011}"/>
          </ac:spMkLst>
        </pc:spChg>
        <pc:picChg chg="add mod">
          <ac:chgData name="Tapani Risto" userId="976c6936-ee02-4032-8c0b-9c911f48e023" providerId="ADAL" clId="{BB57A1E0-D5E2-418C-B9C8-7A625D51E574}" dt="2024-04-15T14:28:13.883" v="24218" actId="1076"/>
          <ac:picMkLst>
            <pc:docMk/>
            <pc:sldMk cId="2999173452" sldId="286"/>
            <ac:picMk id="5" creationId="{E31B4CA6-7724-4393-184D-F1E88CDB30AC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4:43:22.356" v="25619" actId="20577"/>
        <pc:sldMkLst>
          <pc:docMk/>
          <pc:sldMk cId="3891630592" sldId="287"/>
        </pc:sldMkLst>
        <pc:spChg chg="del">
          <ac:chgData name="Tapani Risto" userId="976c6936-ee02-4032-8c0b-9c911f48e023" providerId="ADAL" clId="{BB57A1E0-D5E2-418C-B9C8-7A625D51E574}" dt="2024-04-15T14:29:07.387" v="24221"/>
          <ac:spMkLst>
            <pc:docMk/>
            <pc:sldMk cId="3891630592" sldId="287"/>
            <ac:spMk id="2" creationId="{92FB0132-D06D-CEB2-6B26-F2199A743D62}"/>
          </ac:spMkLst>
        </pc:spChg>
        <pc:spChg chg="mod">
          <ac:chgData name="Tapani Risto" userId="976c6936-ee02-4032-8c0b-9c911f48e023" providerId="ADAL" clId="{BB57A1E0-D5E2-418C-B9C8-7A625D51E574}" dt="2024-04-15T14:43:22.356" v="25619" actId="20577"/>
          <ac:spMkLst>
            <pc:docMk/>
            <pc:sldMk cId="3891630592" sldId="287"/>
            <ac:spMk id="3" creationId="{4399608D-006A-CFA8-B8B8-2CF93378559C}"/>
          </ac:spMkLst>
        </pc:spChg>
        <pc:spChg chg="add mod">
          <ac:chgData name="Tapani Risto" userId="976c6936-ee02-4032-8c0b-9c911f48e023" providerId="ADAL" clId="{BB57A1E0-D5E2-418C-B9C8-7A625D51E574}" dt="2024-04-15T14:29:07.387" v="24221"/>
          <ac:spMkLst>
            <pc:docMk/>
            <pc:sldMk cId="3891630592" sldId="287"/>
            <ac:spMk id="4" creationId="{60BD4B39-5344-2D60-F1AF-824966901C2C}"/>
          </ac:spMkLst>
        </pc:spChg>
        <pc:picChg chg="add mod">
          <ac:chgData name="Tapani Risto" userId="976c6936-ee02-4032-8c0b-9c911f48e023" providerId="ADAL" clId="{BB57A1E0-D5E2-418C-B9C8-7A625D51E574}" dt="2024-04-15T14:43:01.296" v="25614" actId="1076"/>
          <ac:picMkLst>
            <pc:docMk/>
            <pc:sldMk cId="3891630592" sldId="287"/>
            <ac:picMk id="5" creationId="{DABD190D-7A9D-B20A-63CC-75F150AB342F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4:31:09.788" v="24232" actId="1076"/>
        <pc:sldMkLst>
          <pc:docMk/>
          <pc:sldMk cId="4166966968" sldId="288"/>
        </pc:sldMkLst>
        <pc:spChg chg="del">
          <ac:chgData name="Tapani Risto" userId="976c6936-ee02-4032-8c0b-9c911f48e023" providerId="ADAL" clId="{BB57A1E0-D5E2-418C-B9C8-7A625D51E574}" dt="2024-04-15T14:30:30.768" v="24225"/>
          <ac:spMkLst>
            <pc:docMk/>
            <pc:sldMk cId="4166966968" sldId="288"/>
            <ac:spMk id="2" creationId="{13B8F40B-D68B-92BF-BF1D-BB4F609A5871}"/>
          </ac:spMkLst>
        </pc:spChg>
        <pc:spChg chg="del">
          <ac:chgData name="Tapani Risto" userId="976c6936-ee02-4032-8c0b-9c911f48e023" providerId="ADAL" clId="{BB57A1E0-D5E2-418C-B9C8-7A625D51E574}" dt="2024-04-15T14:30:34.890" v="24226" actId="478"/>
          <ac:spMkLst>
            <pc:docMk/>
            <pc:sldMk cId="4166966968" sldId="288"/>
            <ac:spMk id="3" creationId="{48DD0C42-4251-04CF-2A02-C0041205B319}"/>
          </ac:spMkLst>
        </pc:spChg>
        <pc:spChg chg="add mod">
          <ac:chgData name="Tapani Risto" userId="976c6936-ee02-4032-8c0b-9c911f48e023" providerId="ADAL" clId="{BB57A1E0-D5E2-418C-B9C8-7A625D51E574}" dt="2024-04-15T14:30:30.768" v="24225"/>
          <ac:spMkLst>
            <pc:docMk/>
            <pc:sldMk cId="4166966968" sldId="288"/>
            <ac:spMk id="4" creationId="{221FEA9F-72E0-BB1F-A0D3-0155754F6BEC}"/>
          </ac:spMkLst>
        </pc:spChg>
        <pc:spChg chg="add del mod">
          <ac:chgData name="Tapani Risto" userId="976c6936-ee02-4032-8c0b-9c911f48e023" providerId="ADAL" clId="{BB57A1E0-D5E2-418C-B9C8-7A625D51E574}" dt="2024-04-15T14:30:38.042" v="24228"/>
          <ac:spMkLst>
            <pc:docMk/>
            <pc:sldMk cId="4166966968" sldId="288"/>
            <ac:spMk id="5" creationId="{F4D314C7-06AF-BAD2-F74B-C306199F8349}"/>
          </ac:spMkLst>
        </pc:spChg>
        <pc:picChg chg="add mod">
          <ac:chgData name="Tapani Risto" userId="976c6936-ee02-4032-8c0b-9c911f48e023" providerId="ADAL" clId="{BB57A1E0-D5E2-418C-B9C8-7A625D51E574}" dt="2024-04-15T14:31:09.788" v="24232" actId="1076"/>
          <ac:picMkLst>
            <pc:docMk/>
            <pc:sldMk cId="4166966968" sldId="288"/>
            <ac:picMk id="7" creationId="{FE16A834-5AFB-8258-ABA7-B73D52D086EC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4:52:31.292" v="26889" actId="1076"/>
        <pc:sldMkLst>
          <pc:docMk/>
          <pc:sldMk cId="1901836185" sldId="289"/>
        </pc:sldMkLst>
        <pc:spChg chg="del">
          <ac:chgData name="Tapani Risto" userId="976c6936-ee02-4032-8c0b-9c911f48e023" providerId="ADAL" clId="{BB57A1E0-D5E2-418C-B9C8-7A625D51E574}" dt="2024-04-15T14:45:03.606" v="25623"/>
          <ac:spMkLst>
            <pc:docMk/>
            <pc:sldMk cId="1901836185" sldId="289"/>
            <ac:spMk id="2" creationId="{074A1DC5-FB6E-D3EA-811B-BA0C315CA069}"/>
          </ac:spMkLst>
        </pc:spChg>
        <pc:spChg chg="mod">
          <ac:chgData name="Tapani Risto" userId="976c6936-ee02-4032-8c0b-9c911f48e023" providerId="ADAL" clId="{BB57A1E0-D5E2-418C-B9C8-7A625D51E574}" dt="2024-04-15T14:52:28.985" v="26888" actId="1076"/>
          <ac:spMkLst>
            <pc:docMk/>
            <pc:sldMk cId="1901836185" sldId="289"/>
            <ac:spMk id="3" creationId="{6899198E-9F98-C4EC-20D1-BD98138F8976}"/>
          </ac:spMkLst>
        </pc:spChg>
        <pc:spChg chg="add mod">
          <ac:chgData name="Tapani Risto" userId="976c6936-ee02-4032-8c0b-9c911f48e023" providerId="ADAL" clId="{BB57A1E0-D5E2-418C-B9C8-7A625D51E574}" dt="2024-04-15T14:45:03.606" v="25623"/>
          <ac:spMkLst>
            <pc:docMk/>
            <pc:sldMk cId="1901836185" sldId="289"/>
            <ac:spMk id="4" creationId="{0DC6ACCC-640D-70B2-0A6D-701B9D390445}"/>
          </ac:spMkLst>
        </pc:spChg>
        <pc:picChg chg="add mod">
          <ac:chgData name="Tapani Risto" userId="976c6936-ee02-4032-8c0b-9c911f48e023" providerId="ADAL" clId="{BB57A1E0-D5E2-418C-B9C8-7A625D51E574}" dt="2024-04-15T14:52:31.292" v="26889" actId="1076"/>
          <ac:picMkLst>
            <pc:docMk/>
            <pc:sldMk cId="1901836185" sldId="289"/>
            <ac:picMk id="5" creationId="{CC90B591-F30F-B677-1FB0-C30B13734AD9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5T15:07:55.187" v="28069" actId="1076"/>
        <pc:sldMkLst>
          <pc:docMk/>
          <pc:sldMk cId="3850436164" sldId="290"/>
        </pc:sldMkLst>
        <pc:spChg chg="mod">
          <ac:chgData name="Tapani Risto" userId="976c6936-ee02-4032-8c0b-9c911f48e023" providerId="ADAL" clId="{BB57A1E0-D5E2-418C-B9C8-7A625D51E574}" dt="2024-04-15T14:53:14.664" v="26900" actId="207"/>
          <ac:spMkLst>
            <pc:docMk/>
            <pc:sldMk cId="3850436164" sldId="290"/>
            <ac:spMk id="2" creationId="{DB5F6C02-0AC3-F052-8A51-F255BD725C97}"/>
          </ac:spMkLst>
        </pc:spChg>
        <pc:spChg chg="del">
          <ac:chgData name="Tapani Risto" userId="976c6936-ee02-4032-8c0b-9c911f48e023" providerId="ADAL" clId="{BB57A1E0-D5E2-418C-B9C8-7A625D51E574}" dt="2024-04-15T14:54:00.541" v="26901" actId="478"/>
          <ac:spMkLst>
            <pc:docMk/>
            <pc:sldMk cId="3850436164" sldId="290"/>
            <ac:spMk id="3" creationId="{D6A4703B-F21A-954C-B817-EEC5B085AE2F}"/>
          </ac:spMkLst>
        </pc:spChg>
        <pc:picChg chg="add mod">
          <ac:chgData name="Tapani Risto" userId="976c6936-ee02-4032-8c0b-9c911f48e023" providerId="ADAL" clId="{BB57A1E0-D5E2-418C-B9C8-7A625D51E574}" dt="2024-04-15T15:07:55.187" v="28069" actId="1076"/>
          <ac:picMkLst>
            <pc:docMk/>
            <pc:sldMk cId="3850436164" sldId="290"/>
            <ac:picMk id="3" creationId="{113B1C68-3D7F-7481-16FA-B07A2570244C}"/>
          </ac:picMkLst>
        </pc:picChg>
        <pc:picChg chg="add del mod">
          <ac:chgData name="Tapani Risto" userId="976c6936-ee02-4032-8c0b-9c911f48e023" providerId="ADAL" clId="{BB57A1E0-D5E2-418C-B9C8-7A625D51E574}" dt="2024-04-15T14:56:36.879" v="26912" actId="478"/>
          <ac:picMkLst>
            <pc:docMk/>
            <pc:sldMk cId="3850436164" sldId="290"/>
            <ac:picMk id="5" creationId="{0BF8F31C-16D8-58F3-631D-BC501E4E24E3}"/>
          </ac:picMkLst>
        </pc:picChg>
        <pc:picChg chg="add del mod ord">
          <ac:chgData name="Tapani Risto" userId="976c6936-ee02-4032-8c0b-9c911f48e023" providerId="ADAL" clId="{BB57A1E0-D5E2-418C-B9C8-7A625D51E574}" dt="2024-04-15T15:07:45.127" v="28065" actId="478"/>
          <ac:picMkLst>
            <pc:docMk/>
            <pc:sldMk cId="3850436164" sldId="290"/>
            <ac:picMk id="7" creationId="{516130ED-721F-C6D7-4DBF-41A70831BBDD}"/>
          </ac:picMkLst>
        </pc:picChg>
        <pc:picChg chg="add del mod">
          <ac:chgData name="Tapani Risto" userId="976c6936-ee02-4032-8c0b-9c911f48e023" providerId="ADAL" clId="{BB57A1E0-D5E2-418C-B9C8-7A625D51E574}" dt="2024-04-15T15:07:42.725" v="28064" actId="478"/>
          <ac:picMkLst>
            <pc:docMk/>
            <pc:sldMk cId="3850436164" sldId="290"/>
            <ac:picMk id="9" creationId="{FC6448C1-135D-A88A-8A88-9EC287724C56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6T06:14:12.438" v="28090" actId="1038"/>
        <pc:sldMkLst>
          <pc:docMk/>
          <pc:sldMk cId="4145418518" sldId="291"/>
        </pc:sldMkLst>
        <pc:spChg chg="del">
          <ac:chgData name="Tapani Risto" userId="976c6936-ee02-4032-8c0b-9c911f48e023" providerId="ADAL" clId="{BB57A1E0-D5E2-418C-B9C8-7A625D51E574}" dt="2024-04-15T14:54:21.133" v="26906"/>
          <ac:spMkLst>
            <pc:docMk/>
            <pc:sldMk cId="4145418518" sldId="291"/>
            <ac:spMk id="2" creationId="{A64103F8-B9EE-5A58-B011-EED6F35792B4}"/>
          </ac:spMkLst>
        </pc:spChg>
        <pc:spChg chg="mod">
          <ac:chgData name="Tapani Risto" userId="976c6936-ee02-4032-8c0b-9c911f48e023" providerId="ADAL" clId="{BB57A1E0-D5E2-418C-B9C8-7A625D51E574}" dt="2024-04-15T15:05:26.391" v="28063" actId="14100"/>
          <ac:spMkLst>
            <pc:docMk/>
            <pc:sldMk cId="4145418518" sldId="291"/>
            <ac:spMk id="3" creationId="{3D673289-933A-7B8B-9A74-36E72A7DDC73}"/>
          </ac:spMkLst>
        </pc:spChg>
        <pc:spChg chg="add mod">
          <ac:chgData name="Tapani Risto" userId="976c6936-ee02-4032-8c0b-9c911f48e023" providerId="ADAL" clId="{BB57A1E0-D5E2-418C-B9C8-7A625D51E574}" dt="2024-04-15T14:54:21.133" v="26906"/>
          <ac:spMkLst>
            <pc:docMk/>
            <pc:sldMk cId="4145418518" sldId="291"/>
            <ac:spMk id="4" creationId="{2F54781F-2FA3-9B2E-9521-48C9736BD9DA}"/>
          </ac:spMkLst>
        </pc:spChg>
        <pc:picChg chg="add mod">
          <ac:chgData name="Tapani Risto" userId="976c6936-ee02-4032-8c0b-9c911f48e023" providerId="ADAL" clId="{BB57A1E0-D5E2-418C-B9C8-7A625D51E574}" dt="2024-04-16T06:13:54.982" v="28073" actId="14100"/>
          <ac:picMkLst>
            <pc:docMk/>
            <pc:sldMk cId="4145418518" sldId="291"/>
            <ac:picMk id="6" creationId="{9B2D3ED2-6907-30C2-BE02-CB9EAC7E16FE}"/>
          </ac:picMkLst>
        </pc:picChg>
        <pc:picChg chg="add mod">
          <ac:chgData name="Tapani Risto" userId="976c6936-ee02-4032-8c0b-9c911f48e023" providerId="ADAL" clId="{BB57A1E0-D5E2-418C-B9C8-7A625D51E574}" dt="2024-04-16T06:14:12.438" v="28090" actId="1038"/>
          <ac:picMkLst>
            <pc:docMk/>
            <pc:sldMk cId="4145418518" sldId="291"/>
            <ac:picMk id="8" creationId="{6CBC7E57-367B-7EAD-9834-E67E91E01980}"/>
          </ac:picMkLst>
        </pc:picChg>
        <pc:picChg chg="add mod">
          <ac:chgData name="Tapani Risto" userId="976c6936-ee02-4032-8c0b-9c911f48e023" providerId="ADAL" clId="{BB57A1E0-D5E2-418C-B9C8-7A625D51E574}" dt="2024-04-16T06:14:08.667" v="28084" actId="1037"/>
          <ac:picMkLst>
            <pc:docMk/>
            <pc:sldMk cId="4145418518" sldId="291"/>
            <ac:picMk id="10" creationId="{9DB85350-8C06-9DC0-D526-F24D0D4118A8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6T06:22:11.153" v="29614" actId="1076"/>
        <pc:sldMkLst>
          <pc:docMk/>
          <pc:sldMk cId="4160824944" sldId="292"/>
        </pc:sldMkLst>
        <pc:spChg chg="del">
          <ac:chgData name="Tapani Risto" userId="976c6936-ee02-4032-8c0b-9c911f48e023" providerId="ADAL" clId="{BB57A1E0-D5E2-418C-B9C8-7A625D51E574}" dt="2024-04-16T06:15:09.300" v="28094"/>
          <ac:spMkLst>
            <pc:docMk/>
            <pc:sldMk cId="4160824944" sldId="292"/>
            <ac:spMk id="2" creationId="{12EBD31E-9121-DF5F-8CC6-007F567A7101}"/>
          </ac:spMkLst>
        </pc:spChg>
        <pc:spChg chg="mod">
          <ac:chgData name="Tapani Risto" userId="976c6936-ee02-4032-8c0b-9c911f48e023" providerId="ADAL" clId="{BB57A1E0-D5E2-418C-B9C8-7A625D51E574}" dt="2024-04-16T06:20:51.768" v="29611" actId="255"/>
          <ac:spMkLst>
            <pc:docMk/>
            <pc:sldMk cId="4160824944" sldId="292"/>
            <ac:spMk id="3" creationId="{212BC836-4673-6CEC-D4C9-4014C7108315}"/>
          </ac:spMkLst>
        </pc:spChg>
        <pc:spChg chg="add mod">
          <ac:chgData name="Tapani Risto" userId="976c6936-ee02-4032-8c0b-9c911f48e023" providerId="ADAL" clId="{BB57A1E0-D5E2-418C-B9C8-7A625D51E574}" dt="2024-04-16T06:15:09.300" v="28094"/>
          <ac:spMkLst>
            <pc:docMk/>
            <pc:sldMk cId="4160824944" sldId="292"/>
            <ac:spMk id="4" creationId="{3177756A-F795-4B95-5FE1-B63A7769E341}"/>
          </ac:spMkLst>
        </pc:spChg>
        <pc:picChg chg="add mod">
          <ac:chgData name="Tapani Risto" userId="976c6936-ee02-4032-8c0b-9c911f48e023" providerId="ADAL" clId="{BB57A1E0-D5E2-418C-B9C8-7A625D51E574}" dt="2024-04-16T06:22:11.153" v="29614" actId="1076"/>
          <ac:picMkLst>
            <pc:docMk/>
            <pc:sldMk cId="4160824944" sldId="292"/>
            <ac:picMk id="6" creationId="{D7BEAF64-0A81-4BC8-3D8D-62FCD4FEF4E1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6T06:39:04.089" v="31826" actId="1036"/>
        <pc:sldMkLst>
          <pc:docMk/>
          <pc:sldMk cId="162010794" sldId="293"/>
        </pc:sldMkLst>
        <pc:spChg chg="del">
          <ac:chgData name="Tapani Risto" userId="976c6936-ee02-4032-8c0b-9c911f48e023" providerId="ADAL" clId="{BB57A1E0-D5E2-418C-B9C8-7A625D51E574}" dt="2024-04-16T06:22:26.374" v="29616"/>
          <ac:spMkLst>
            <pc:docMk/>
            <pc:sldMk cId="162010794" sldId="293"/>
            <ac:spMk id="2" creationId="{A0CB836A-E411-5120-2C50-0409C893A5A5}"/>
          </ac:spMkLst>
        </pc:spChg>
        <pc:spChg chg="mod">
          <ac:chgData name="Tapani Risto" userId="976c6936-ee02-4032-8c0b-9c911f48e023" providerId="ADAL" clId="{BB57A1E0-D5E2-418C-B9C8-7A625D51E574}" dt="2024-04-16T06:38:54.337" v="31805" actId="403"/>
          <ac:spMkLst>
            <pc:docMk/>
            <pc:sldMk cId="162010794" sldId="293"/>
            <ac:spMk id="3" creationId="{C4FC07A7-BA06-1784-A111-0DF385E190F8}"/>
          </ac:spMkLst>
        </pc:spChg>
        <pc:spChg chg="add mod">
          <ac:chgData name="Tapani Risto" userId="976c6936-ee02-4032-8c0b-9c911f48e023" providerId="ADAL" clId="{BB57A1E0-D5E2-418C-B9C8-7A625D51E574}" dt="2024-04-16T06:22:26.374" v="29616"/>
          <ac:spMkLst>
            <pc:docMk/>
            <pc:sldMk cId="162010794" sldId="293"/>
            <ac:spMk id="4" creationId="{922CD5A7-FBDE-138D-450E-E2097698F7F9}"/>
          </ac:spMkLst>
        </pc:spChg>
        <pc:picChg chg="add mod">
          <ac:chgData name="Tapani Risto" userId="976c6936-ee02-4032-8c0b-9c911f48e023" providerId="ADAL" clId="{BB57A1E0-D5E2-418C-B9C8-7A625D51E574}" dt="2024-04-16T06:39:04.089" v="31826" actId="1036"/>
          <ac:picMkLst>
            <pc:docMk/>
            <pc:sldMk cId="162010794" sldId="293"/>
            <ac:picMk id="5" creationId="{029DEC4C-3499-71C7-4B28-FD4FD26E7F25}"/>
          </ac:picMkLst>
        </pc:picChg>
        <pc:picChg chg="add del mod">
          <ac:chgData name="Tapani Risto" userId="976c6936-ee02-4032-8c0b-9c911f48e023" providerId="ADAL" clId="{BB57A1E0-D5E2-418C-B9C8-7A625D51E574}" dt="2024-04-16T06:37:21.861" v="31764" actId="478"/>
          <ac:picMkLst>
            <pc:docMk/>
            <pc:sldMk cId="162010794" sldId="293"/>
            <ac:picMk id="7" creationId="{68CF3129-5796-BDB4-7724-1EAB525464CF}"/>
          </ac:picMkLst>
        </pc:picChg>
        <pc:picChg chg="add del mod">
          <ac:chgData name="Tapani Risto" userId="976c6936-ee02-4032-8c0b-9c911f48e023" providerId="ADAL" clId="{BB57A1E0-D5E2-418C-B9C8-7A625D51E574}" dt="2024-04-16T06:37:17.811" v="31762" actId="478"/>
          <ac:picMkLst>
            <pc:docMk/>
            <pc:sldMk cId="162010794" sldId="293"/>
            <ac:picMk id="9" creationId="{374751FD-50BA-0C49-64EB-DD31333F505F}"/>
          </ac:picMkLst>
        </pc:picChg>
        <pc:picChg chg="add mod">
          <ac:chgData name="Tapani Risto" userId="976c6936-ee02-4032-8c0b-9c911f48e023" providerId="ADAL" clId="{BB57A1E0-D5E2-418C-B9C8-7A625D51E574}" dt="2024-04-16T06:39:04.089" v="31826" actId="1036"/>
          <ac:picMkLst>
            <pc:docMk/>
            <pc:sldMk cId="162010794" sldId="293"/>
            <ac:picMk id="11" creationId="{A00A0246-D01D-AEA5-5FE7-4EE781741826}"/>
          </ac:picMkLst>
        </pc:picChg>
        <pc:picChg chg="add mod">
          <ac:chgData name="Tapani Risto" userId="976c6936-ee02-4032-8c0b-9c911f48e023" providerId="ADAL" clId="{BB57A1E0-D5E2-418C-B9C8-7A625D51E574}" dt="2024-04-16T06:38:46.864" v="31804" actId="14100"/>
          <ac:picMkLst>
            <pc:docMk/>
            <pc:sldMk cId="162010794" sldId="293"/>
            <ac:picMk id="13" creationId="{D1B1E2EB-CB91-75E1-CAEB-AFB1D1F63218}"/>
          </ac:picMkLst>
        </pc:picChg>
      </pc:sldChg>
      <pc:sldChg chg="addSp delSp modSp new mod">
        <pc:chgData name="Tapani Risto" userId="976c6936-ee02-4032-8c0b-9c911f48e023" providerId="ADAL" clId="{BB57A1E0-D5E2-418C-B9C8-7A625D51E574}" dt="2024-04-16T07:00:41.232" v="33346" actId="113"/>
        <pc:sldMkLst>
          <pc:docMk/>
          <pc:sldMk cId="2222287385" sldId="294"/>
        </pc:sldMkLst>
        <pc:spChg chg="del">
          <ac:chgData name="Tapani Risto" userId="976c6936-ee02-4032-8c0b-9c911f48e023" providerId="ADAL" clId="{BB57A1E0-D5E2-418C-B9C8-7A625D51E574}" dt="2024-04-16T06:39:49.306" v="31829"/>
          <ac:spMkLst>
            <pc:docMk/>
            <pc:sldMk cId="2222287385" sldId="294"/>
            <ac:spMk id="2" creationId="{1F2F0081-07C5-9D56-86C3-D7249D61C30F}"/>
          </ac:spMkLst>
        </pc:spChg>
        <pc:spChg chg="mod">
          <ac:chgData name="Tapani Risto" userId="976c6936-ee02-4032-8c0b-9c911f48e023" providerId="ADAL" clId="{BB57A1E0-D5E2-418C-B9C8-7A625D51E574}" dt="2024-04-16T07:00:41.232" v="33346" actId="113"/>
          <ac:spMkLst>
            <pc:docMk/>
            <pc:sldMk cId="2222287385" sldId="294"/>
            <ac:spMk id="3" creationId="{FA50C53F-6E81-27E5-427B-1C5FA6DF23B2}"/>
          </ac:spMkLst>
        </pc:spChg>
        <pc:spChg chg="add mod">
          <ac:chgData name="Tapani Risto" userId="976c6936-ee02-4032-8c0b-9c911f48e023" providerId="ADAL" clId="{BB57A1E0-D5E2-418C-B9C8-7A625D51E574}" dt="2024-04-16T06:39:49.306" v="31829"/>
          <ac:spMkLst>
            <pc:docMk/>
            <pc:sldMk cId="2222287385" sldId="294"/>
            <ac:spMk id="4" creationId="{1D6C6715-866B-5976-90DA-39D25A1C9143}"/>
          </ac:spMkLst>
        </pc:spChg>
        <pc:picChg chg="add mod">
          <ac:chgData name="Tapani Risto" userId="976c6936-ee02-4032-8c0b-9c911f48e023" providerId="ADAL" clId="{BB57A1E0-D5E2-418C-B9C8-7A625D51E574}" dt="2024-04-16T07:00:10.675" v="33332" actId="1076"/>
          <ac:picMkLst>
            <pc:docMk/>
            <pc:sldMk cId="2222287385" sldId="294"/>
            <ac:picMk id="6" creationId="{AC702A9A-A6A7-BEAF-8F47-3D901B97C302}"/>
          </ac:picMkLst>
        </pc:picChg>
      </pc:sldChg>
      <pc:sldChg chg="new del">
        <pc:chgData name="Tapani Risto" userId="976c6936-ee02-4032-8c0b-9c911f48e023" providerId="ADAL" clId="{BB57A1E0-D5E2-418C-B9C8-7A625D51E574}" dt="2024-04-16T07:01:38.549" v="33348" actId="47"/>
        <pc:sldMkLst>
          <pc:docMk/>
          <pc:sldMk cId="3973297421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E67ABD-EF9F-2169-3635-FD60360D9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020328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Ohutsuolen epiteelin entsyymit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epiteelisolun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mikrovillusten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seassa on runsaasti entsyymejä.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Disakkaridaasit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: pilkkovat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disakkarideja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laktaasia,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maltaasia</a:t>
            </a:r>
            <a:r>
              <a:rPr lang="fi-FI" sz="1800" dirty="0">
                <a:solidFill>
                  <a:srgbClr val="333333"/>
                </a:solidFill>
              </a:rPr>
              <a:t>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sakkaraasia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dirty="0" err="1">
                <a:solidFill>
                  <a:srgbClr val="333333"/>
                </a:solidFill>
              </a:rPr>
              <a:t>P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eptidaasit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aminopeptidaasi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): Kyseiset entsyymit eivät erity ohutsuolen lumeniin &lt; kiinni solukalvoon. Epiteelisolun solukalvon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enterokinaasilla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on merkittävä rooli &gt; aktivoi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trypsiinin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ja epäsuorasti muut haiman tuottamat peptidiketjuja pilkkovat entsyymit.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0466363-3CC5-CE19-DAD9-351C1EA4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19.3 Ohutsuoli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E4366BA-69EE-69E2-433D-95C6A711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43" y="2257426"/>
            <a:ext cx="4674196" cy="17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1500A-429B-0132-8DFA-29B1E7F1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19.4 Paksusuoli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B5CFE4-2EE6-D967-0F84-ECCC3B00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36" y="2224744"/>
            <a:ext cx="5801563" cy="4206240"/>
          </a:xfrm>
        </p:spPr>
        <p:txBody>
          <a:bodyPr>
            <a:noAutofit/>
          </a:bodyPr>
          <a:lstStyle/>
          <a:p>
            <a:r>
              <a:rPr lang="fi-FI" sz="1600" dirty="0">
                <a:solidFill>
                  <a:srgbClr val="333333"/>
                </a:solidFill>
              </a:rPr>
              <a:t>Paksusuoli (</a:t>
            </a:r>
            <a:r>
              <a:rPr lang="fi-FI" sz="1600" dirty="0" err="1">
                <a:solidFill>
                  <a:srgbClr val="333333"/>
                </a:solidFill>
              </a:rPr>
              <a:t>colon</a:t>
            </a:r>
            <a:r>
              <a:rPr lang="fi-FI" sz="1600" dirty="0">
                <a:solidFill>
                  <a:srgbClr val="333333"/>
                </a:solidFill>
              </a:rPr>
              <a:t>) = umpisuoli, umpilisäke, ja paksusuoli (nouseva, poikittainen ja laskeva </a:t>
            </a:r>
            <a:r>
              <a:rPr lang="fi-FI" sz="1600" dirty="0" err="1">
                <a:solidFill>
                  <a:srgbClr val="333333"/>
                </a:solidFill>
              </a:rPr>
              <a:t>koolon</a:t>
            </a:r>
            <a:r>
              <a:rPr lang="fi-FI" sz="1600" dirty="0">
                <a:solidFill>
                  <a:srgbClr val="333333"/>
                </a:solidFill>
              </a:rPr>
              <a:t>). Loppuosan sigmasuoli päättyy peräsuoleen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Paksusuolessa imeytyy vettä, elektrolyyttejä ja joitain vitamiineja &gt; imeytymätön ruokasula muodostaa ulosteen.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Koko paksusuolen matkalla esiintyy pullistumia,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haustroja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Paksusuolessa imeytyy vain vähän vettä (0,4 l/vrk), B-vitamiineja ja K-vitamiinia.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Suoliston mikrobit (noin 10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14</a:t>
            </a:r>
            <a:r>
              <a:rPr lang="fi-FI" sz="1600" baseline="30000" dirty="0">
                <a:solidFill>
                  <a:srgbClr val="333333"/>
                </a:solidFill>
              </a:rPr>
              <a:t> </a:t>
            </a:r>
            <a:r>
              <a:rPr lang="fi-FI" sz="1600" dirty="0">
                <a:solidFill>
                  <a:srgbClr val="333333"/>
                </a:solidFill>
              </a:rPr>
              <a:t>kpl) 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naerobisia bakteereja, B-vitamiineja, K-vitamiineja ja alle viiden hiilen mittaisia rasvahappoja.</a:t>
            </a:r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184FB0-C47F-B95A-203A-8C992FAA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482" y="2450936"/>
            <a:ext cx="5087060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5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25DB7-B82B-31EF-D987-8D44E025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Veden ja elektrolyyttien imeytyminen suolistossa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Suurin osa vedestä ja elektrolyyteistä imeytyy jo ohutsuolessa.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Päivän aikana nautittu vesi noin 1,5–2 litraa; </a:t>
            </a:r>
            <a:r>
              <a:rPr lang="fi-FI" sz="1600" dirty="0">
                <a:solidFill>
                  <a:srgbClr val="333333"/>
                </a:solidFill>
              </a:rPr>
              <a:t>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hutsuolessa imeytyy kuitenkin 7–9 litraa vettä päivässä.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Imeytynyt vesitilavuus?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sylkirauhasten (1,5 l),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maharauhasten (2 l), haiman (1,5 l),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maksan (0,5 l) ja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ohutsuolen (1,5 l) erittämästä vedestä.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Paksusuoleen päätyy noin 1,5–2 litraa vettä, josta imeytyy takaisin elimistön käyttöön noin 90 % &gt; ulosteeseen vain noin 0,2–0,4 litraa vettä päivän aikana.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Veden imeytyminen suolistossa tapahtuu osmoosilla.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Aldosteroni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vaikuttaa myös ohutsuolen osissa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NaK-ATPaasien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toiminnan lisääntymiseen, ja edesauttaa vedensäästöä myös paksusuolessa..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2E9DAC6-66C6-4421-5842-37CF6C74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19.4 Paksusuoli</a:t>
            </a:r>
          </a:p>
        </p:txBody>
      </p:sp>
    </p:spTree>
    <p:extLst>
      <p:ext uri="{BB962C8B-B14F-4D97-AF65-F5344CB8AC3E}">
        <p14:creationId xmlns:p14="http://schemas.microsoft.com/office/powerpoint/2010/main" val="218993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BD651-6E74-20AF-D24A-2544A638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19.5 Maksan, sappirakon ja haiman rooli ruoansulatuksessa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06123A-7240-5D25-9FB4-E5F14486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3963885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</a:rPr>
              <a:t>Maksa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hepar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oikealla puolella vatsaonteloa heti pallean alapuolella. Paino noin 1,3–1,5 kg &gt; suurin sisäelimistä. </a:t>
            </a:r>
          </a:p>
          <a:p>
            <a:r>
              <a:rPr lang="fi-FI" sz="1800" b="1" dirty="0">
                <a:solidFill>
                  <a:srgbClr val="333333"/>
                </a:solidFill>
              </a:rPr>
              <a:t>Sappirakko</a:t>
            </a:r>
            <a:r>
              <a:rPr lang="fi-FI" sz="1800" dirty="0">
                <a:solidFill>
                  <a:srgbClr val="333333"/>
                </a:solidFill>
              </a:rPr>
              <a:t> (</a:t>
            </a:r>
            <a:r>
              <a:rPr lang="fi-FI" sz="1800" dirty="0" err="1">
                <a:solidFill>
                  <a:srgbClr val="333333"/>
                </a:solidFill>
              </a:rPr>
              <a:t>vesica</a:t>
            </a:r>
            <a:r>
              <a:rPr lang="fi-FI" sz="1800" dirty="0">
                <a:solidFill>
                  <a:srgbClr val="333333"/>
                </a:solidFill>
              </a:rPr>
              <a:t> </a:t>
            </a:r>
            <a:r>
              <a:rPr lang="fi-FI" sz="1800" dirty="0" err="1">
                <a:solidFill>
                  <a:srgbClr val="333333"/>
                </a:solidFill>
              </a:rPr>
              <a:t>biliaris</a:t>
            </a:r>
            <a:r>
              <a:rPr lang="fi-FI" sz="1800" dirty="0">
                <a:solidFill>
                  <a:srgbClr val="333333"/>
                </a:solidFill>
              </a:rPr>
              <a:t>) noin 7–10 cm, päärynänmuotoinen, (maksan tuottama sappineste kertyy)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Noin 12–15 cm:n pituinen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haima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pancreas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sijaitsee mahalaukun takana.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3F97170-8D57-BDB6-9AB4-0624067C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466" y="2011680"/>
            <a:ext cx="4715533" cy="124794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2FBDC89-322D-5AD5-6ED0-3C3B4E00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35" y="3583721"/>
            <a:ext cx="4801270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7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20B617-6690-152C-4A0B-F3E15C19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58" y="2129944"/>
            <a:ext cx="6786985" cy="4206240"/>
          </a:xfrm>
        </p:spPr>
        <p:txBody>
          <a:bodyPr>
            <a:noAutofit/>
          </a:bodyPr>
          <a:lstStyle/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Maksan rakenne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Kaksi lohkoa, alapinnalla maksanportti</a:t>
            </a:r>
            <a:r>
              <a:rPr lang="fi-FI" sz="1400" dirty="0">
                <a:solidFill>
                  <a:srgbClr val="333333"/>
                </a:solidFill>
              </a:rPr>
              <a:t> &gt;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sappitiehyet, eri verisuonet ja hermot maksaan.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Maksasolut eli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hepatosyytit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: säännöllisiä rivejä maksan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sinusoidien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ympärille.</a:t>
            </a:r>
          </a:p>
          <a:p>
            <a:pPr lvl="1"/>
            <a:r>
              <a:rPr lang="fi-FI" sz="1400" b="0" i="0" dirty="0" err="1">
                <a:solidFill>
                  <a:srgbClr val="333333"/>
                </a:solidFill>
                <a:effectLst/>
              </a:rPr>
              <a:t>Sinusoideihin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verta maksavaltimon kautta (runsas pO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 ja ruoansulatuskanavan hiussuonista maksan porttilaskimon kautta &gt; sekaveri maksasoluille.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ruoansulatuskanavasta imeytyneet vesiliukoiset molekyylit päätyvät ensiksi maksaan.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Porttilaskimoon verta mm. suolistosta, haimasta ja pernasta. Noin 75 %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sinusoideille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tulevasta verestä on porttilaskimoverta, ja 25 % maksavaltimosta tulevaa runsashappista verta.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Maksan saa noin 25 % kokonaisverenkierron minuuttitilavuudesta &gt; pysyy kohtuullisen vakiona.</a:t>
            </a:r>
          </a:p>
          <a:p>
            <a:pPr algn="l"/>
            <a:r>
              <a:rPr lang="fi-FI" sz="1400" b="1" i="0" dirty="0" err="1">
                <a:solidFill>
                  <a:srgbClr val="333333"/>
                </a:solidFill>
                <a:effectLst/>
              </a:rPr>
              <a:t>Enterohepaattinen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 kierto: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aineet eivät poistu kokonaan ulosteen mukana, vaikka niitä eritetään sappinesteessä ohutsuoleen &gt; imeytyvät takaisin verenkiertoon ja päätyvät takaisin maksaan porttilaskimon kautta.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Esim. sappisuoloilla on 6–10 päivän mittainen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enterohepaattinen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kierto &gt; vain noin 0,5 grammaa sappisuoloja päätyy ulosteeseen.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5759CBE-6B5A-F651-D055-A64CECDA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19.5 Maksan, sappirakon ja haiman rooli ruoansulatuksessa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04D7D13-A5BE-FE55-1EFE-3B4DE2EB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50" y="2808387"/>
            <a:ext cx="4486350" cy="30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AD8D06-A28D-185E-BB1A-C4BC34B3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99" y="2367597"/>
            <a:ext cx="6059015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Maksan toiminta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Sapen tuotanto ja eritys: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tuotetaan noin 250–1500 ml sappea päivässä (bilirubiinia, sappisuoloja,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fosfolipidejä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kolesterolia ja epäorgaanisia ioneja).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Myrkkyjen poisto: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hormoneja, lääkkeitä ja muita biologisesti vaikuttavia molekyylejä erittämällä sappeen,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Kupfferin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solujen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fagosytoosilla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tai muuttamalla molekyylejä maksasoluissa.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Glukoosin,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triglyseridien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ja ketohappojen tuotto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800" dirty="0">
                <a:solidFill>
                  <a:srgbClr val="333333"/>
                </a:solidFill>
              </a:rPr>
              <a:t>V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arasto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glykogeeniä,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tuottaa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triglyseridiä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erittää glukoosia 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glykogenolyysi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 ja tekee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glukoosia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glukoneogeneesillä</a:t>
            </a:r>
            <a:r>
              <a:rPr lang="fi-FI" sz="1800" dirty="0">
                <a:solidFill>
                  <a:srgbClr val="333333"/>
                </a:solidFill>
              </a:rPr>
              <a:t>, tuottaa </a:t>
            </a:r>
            <a:r>
              <a:rPr lang="fi-FI" sz="1800" b="1" dirty="0">
                <a:solidFill>
                  <a:srgbClr val="333333"/>
                </a:solidFill>
              </a:rPr>
              <a:t>ketoaineita </a:t>
            </a:r>
            <a:r>
              <a:rPr lang="fi-FI" sz="1800" dirty="0">
                <a:solidFill>
                  <a:srgbClr val="333333"/>
                </a:solidFill>
              </a:rPr>
              <a:t>rasvahapoista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hermokudokselle ATP:n tuottoon.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proteiinien tuotto: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lähes kaikki plasman proteiinit (pl.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Immunoglobuliinit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F66590C-1946-023E-B2CA-128D84B8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19.5 Maksan, sappirakon ja haiman rooli ruoansulatuksessa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D71603C-1E60-AFE7-2043-1C213090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73" y="3349637"/>
            <a:ext cx="4046005" cy="17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D109ADF-B6F3-D9D7-3AD7-BCFF976CC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611" y="2493624"/>
            <a:ext cx="2648505" cy="246628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79500E-EA05-419E-2CAE-56A77E44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4" y="2011680"/>
            <a:ext cx="8469298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Sappirakko</a:t>
            </a:r>
            <a:endParaRPr lang="fi-FI" sz="1600" dirty="0">
              <a:solidFill>
                <a:srgbClr val="333333"/>
              </a:solidFill>
            </a:endParaRP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maksan sappitiehyttä pitkin sappineste varastoon 35–100 ml sappea.</a:t>
            </a:r>
          </a:p>
          <a:p>
            <a:pPr lvl="1"/>
            <a:r>
              <a:rPr lang="fi-FI" sz="1600" b="1" dirty="0">
                <a:solidFill>
                  <a:srgbClr val="333333"/>
                </a:solidFill>
              </a:rPr>
              <a:t>S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appineste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 sappisuoloja, bilirubiinia, kolesterolia ja monia muita aineita.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Ohutsuolen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kolekystokiniinillä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sappirakko supistamaan &gt; sappea sappitiehyttä pitkin papilla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vaterin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läpi pohjukaissuoleen.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Haima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on sekä 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eksokriinine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n (avoeritteinen) että 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endokriininen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(umpieritteinen) elin.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ohutsuoleen noin 1,5 litraa haimanestettä päivän aikana.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Haiman Langerhansin saarekkeet &gt; haiman umpieritystoiminnasta; α-, β- ja δ-solut &gt; glukagonia, insuliinia ja somatostatiinia vereen &gt; säädellään plasman sokeripitoisuutta.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Haimaneste: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NaHCO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:n lisäksi noin 20 erilaista entsyymiä. Olennaisia entsyymejä;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Amylaasi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 pilkkoo hiilihydraatteja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disakkarideiksi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;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Lipaasi</a:t>
            </a:r>
            <a:r>
              <a:rPr lang="fi-FI" sz="1600" dirty="0">
                <a:solidFill>
                  <a:srgbClr val="333333"/>
                </a:solidFill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pilkkoo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monoglyserideiksi ja vapaiksi rasvahapoiksi</a:t>
            </a:r>
            <a:r>
              <a:rPr lang="fi-FI" sz="1600" dirty="0">
                <a:solidFill>
                  <a:srgbClr val="333333"/>
                </a:solidFill>
              </a:rPr>
              <a:t>;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Trypsinogeeni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600" dirty="0">
                <a:solidFill>
                  <a:srgbClr val="333333"/>
                </a:solidFill>
              </a:rPr>
              <a:t>ei itse toimi, ellei </a:t>
            </a:r>
            <a:r>
              <a:rPr lang="fi-FI" sz="1600" dirty="0" err="1">
                <a:solidFill>
                  <a:srgbClr val="333333"/>
                </a:solidFill>
              </a:rPr>
              <a:t>enterokinaasi</a:t>
            </a:r>
            <a:r>
              <a:rPr lang="fi-FI" sz="1600" dirty="0">
                <a:solidFill>
                  <a:srgbClr val="333333"/>
                </a:solidFill>
              </a:rPr>
              <a:t> muuta sitä aktiiviseksi </a:t>
            </a:r>
            <a:r>
              <a:rPr lang="fi-FI" sz="1600" dirty="0" err="1">
                <a:solidFill>
                  <a:srgbClr val="333333"/>
                </a:solidFill>
              </a:rPr>
              <a:t>trypsiiniksi</a:t>
            </a:r>
            <a:r>
              <a:rPr lang="fi-FI" sz="1600" dirty="0">
                <a:solidFill>
                  <a:srgbClr val="333333"/>
                </a:solidFill>
              </a:rPr>
              <a:t>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muuttaa haimanesteen entsyymien esiasteet aktiivisiksi entsyymeiksi.</a:t>
            </a:r>
            <a:endParaRPr lang="fi-FI" sz="16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39AD08C-AB98-5399-8489-614E3CCB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19.5 Maksan, sappirakon ja haiman rooli ruoansulatuksessa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49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F09F9D-F2B9-0C9D-5215-2A4A1FEA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19.6 ruoansulatuskanavan hermostollinen ja hormonaalinen säätely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9C731-B91F-1810-415D-6D8F189A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517477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Ruoansulatuskanava lisää eritystään ennakkoon &lt; ruoan tuoksu ja näkeminen saavat lisäämään syljeneritystä, mahanesteen ja haimanesteen eritystä sekä mahan ja suolikanavan liikettä.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Ruokasula pohjukaissuoleen &gt; ohutsuolen hormoneja erittävät solut reagoivat ruokasulaan &gt; hormoneilla säädellään sappirakon, maksan ja haiman erittämistä sekä mahalaukun ja -rauhasten toimintaa.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Parasympaattinen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vagushermo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(X-aivohermo) vaikuttaa ruoansulatukseen positiivisesti lisäämällä ruoansulatuskanavan liikettä, eritystä ja imeytymistä.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Ruoansulatuskanava sekä tuottaa hormoneja että on itse tuottamiensa hormonien kohde.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4FA8E60-24A2-0541-9945-7DD3869F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624" y="1958699"/>
            <a:ext cx="5201376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3BF8D7-2C38-A641-383C-BC41EDD6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77" y="2011680"/>
            <a:ext cx="8269554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Kefaalinen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vaihe: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mahalaukun ja -rauhasen säätely tapahtuu vagushermon ohjaamana.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asetyylikoliini saa pääsolut erittämään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pepsinogeeniä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katesolut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HCl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mahanesteeseen (suora reitti tai ECL-solun kautta)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Kefaalisen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vaiheen vaikutus maharauhasen eritykseen jatkuu noin 30 min. aterioinnin alkamisesta.</a:t>
            </a:r>
          </a:p>
          <a:p>
            <a:pPr algn="l"/>
            <a:r>
              <a:rPr lang="fi-FI" sz="1600" b="1" dirty="0" err="1">
                <a:solidFill>
                  <a:srgbClr val="333333"/>
                </a:solidFill>
              </a:rPr>
              <a:t>G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astrinen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vaihe: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mahalaukun venyminen ja ruokasulan sisältämät molekyylit vaikuttavat.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ehjät proteiinit vaikuttavat vain vähän maharauhasen erittämiseen.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Gastriinia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erittävät G-solut ja pääsolut aktivoituvat peptidiketjujen ja aminohappojen vaikutuksesta.</a:t>
            </a:r>
          </a:p>
          <a:p>
            <a:pPr algn="l"/>
            <a:r>
              <a:rPr lang="fi-FI" sz="1600" b="1" dirty="0" err="1">
                <a:solidFill>
                  <a:srgbClr val="333333"/>
                </a:solidFill>
              </a:rPr>
              <a:t>I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ntestinaalivaihe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Mahan toimintaa estää pohjukaissuolen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enterogastrinen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heijaste.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Estävät hormonit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GIP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astric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inhibitory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peptid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VIP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vasoactine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intestinal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peptid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),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somatostatiini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kolekystokiniini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,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ja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GLP-1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glucagon-like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peptid-1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 hillitsevät mahalaukun tyhjenemistä ja erittämistä.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0E044E0-7740-AE31-A5B2-8F0DE60A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19.6 ruoansulatuskanavan hermostollinen ja hormonaalinen säätely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1B4CA6-7724-4393-184D-F1E88CDB3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61" y="1716514"/>
            <a:ext cx="3243307" cy="43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221FEA9F-72E0-BB1F-A0D3-0155754F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19.6 ruoansulatuskanavan hermostollinen ja hormonaalinen säätely</a:t>
            </a:r>
            <a:endParaRPr lang="fi-FI" sz="2400" dirty="0">
              <a:latin typeface="+mn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E16A834-5AFB-8258-ABA7-B73D52D0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77" y="2138916"/>
            <a:ext cx="7258913" cy="45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10" y="1767669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19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RUUANSULATUKSEN FYSIOLOGIAA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551" y="3794289"/>
            <a:ext cx="4657449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19.1 Ruoansulatuskanava </a:t>
            </a:r>
            <a:endParaRPr lang="fi-FI" sz="1400" dirty="0"/>
          </a:p>
          <a:p>
            <a:pPr algn="l"/>
            <a:r>
              <a:rPr lang="fi-FI" sz="1400" b="1" dirty="0"/>
              <a:t>19.2 Ruoan päätyminen mahaan </a:t>
            </a:r>
            <a:endParaRPr lang="fi-FI" sz="1400" dirty="0"/>
          </a:p>
          <a:p>
            <a:pPr algn="l"/>
            <a:r>
              <a:rPr lang="fi-FI" sz="1400" b="1" dirty="0"/>
              <a:t>19.3 Ohutsuoli </a:t>
            </a:r>
            <a:endParaRPr lang="fi-FI" sz="1400" dirty="0"/>
          </a:p>
          <a:p>
            <a:pPr algn="l"/>
            <a:r>
              <a:rPr lang="fi-FI" sz="1400" b="1" dirty="0"/>
              <a:t>19.4 Paksusuoli </a:t>
            </a:r>
            <a:endParaRPr lang="fi-FI" sz="1400" dirty="0"/>
          </a:p>
          <a:p>
            <a:pPr algn="l"/>
            <a:r>
              <a:rPr lang="fi-FI" sz="1400" b="1" dirty="0"/>
              <a:t>19.5 Maksa, sappirakko ja haima </a:t>
            </a:r>
            <a:endParaRPr lang="fi-FI" sz="1400" dirty="0"/>
          </a:p>
          <a:p>
            <a:pPr algn="l"/>
            <a:r>
              <a:rPr lang="fi-FI" sz="1400" b="1" dirty="0"/>
              <a:t>19.6 Ruoansulatusjärjestelmän säätely </a:t>
            </a:r>
            <a:endParaRPr lang="fi-FI" sz="1400" dirty="0"/>
          </a:p>
          <a:p>
            <a:pPr algn="l"/>
            <a:r>
              <a:rPr lang="fi-FI" sz="1400" b="1" dirty="0"/>
              <a:t>19.7 Hiilihydraattien, lipidien ja proteiinien pilkkominen ja imeytyminen </a:t>
            </a:r>
          </a:p>
          <a:p>
            <a:pPr algn="l"/>
            <a:r>
              <a:rPr lang="fi-FI" sz="1400" b="1" dirty="0"/>
              <a:t>19.8 Elimistö ja ravintoaineet 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257850" y="5657671"/>
            <a:ext cx="60989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Autonominen hermosto ja sen toiminnat </a:t>
            </a:r>
          </a:p>
          <a:p>
            <a:r>
              <a:rPr lang="fi-FI" sz="1200" b="1" i="0" u="none" strike="noStrike" baseline="0" dirty="0">
                <a:latin typeface="+mj-lt"/>
              </a:rPr>
              <a:t>• Endokriiniset rauhaset ja hormonit </a:t>
            </a:r>
          </a:p>
          <a:p>
            <a:r>
              <a:rPr lang="fi-FI" sz="1200" b="1" i="0" u="none" strike="noStrike" baseline="0" dirty="0">
                <a:latin typeface="+mj-lt"/>
              </a:rPr>
              <a:t>• </a:t>
            </a:r>
            <a:r>
              <a:rPr lang="fi-FI" sz="1200" b="1" i="0" u="none" strike="noStrike" baseline="0" dirty="0" err="1">
                <a:latin typeface="+mj-lt"/>
              </a:rPr>
              <a:t>Para</a:t>
            </a:r>
            <a:r>
              <a:rPr lang="fi-FI" sz="1200" b="1" i="0" u="none" strike="noStrike" baseline="0" dirty="0">
                <a:latin typeface="+mj-lt"/>
              </a:rPr>
              <a:t>- ja autokriininen säätely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Solukalvon läpäisy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Diffuusio ja osmoosi</a:t>
            </a:r>
            <a:endParaRPr lang="fi-FI" sz="1200" dirty="0">
              <a:latin typeface="+mj-lt"/>
            </a:endParaRPr>
          </a:p>
          <a:p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99608D-006A-CFA8-B8B8-2CF93378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93" y="2073823"/>
            <a:ext cx="6343100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</a:rPr>
              <a:t>Enteerinen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hermosto (ENS)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arviolta 100–200 miljoonaa hermosolua; ENS on osa autonomista hermostoa.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ENS yhdistyy gangliona kahdessa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pleksuksessa</a:t>
            </a:r>
            <a:r>
              <a:rPr lang="fi-FI" sz="1600" dirty="0">
                <a:solidFill>
                  <a:srgbClr val="333333"/>
                </a:solidFill>
              </a:rPr>
              <a:t>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myenteerinen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Auerbachin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pleksus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koko ruoansulatuskanavan alueella,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submukosaalinen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Meissnerin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pleksus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vain ohutsuolen ja paksusuolen alueella.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ENS:n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toimintaa säätelevät ruoansulatuskanavan aistireseptorit sekä autonomisen hermoston motoriset hermosolut.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Osa aistireseptoreista vagushermon mukana &gt; aistitieto päätyy keskushermostoon. 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Meissnerin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pleksus</a:t>
            </a:r>
            <a:r>
              <a:rPr lang="fi-FI" sz="1600" b="1" dirty="0">
                <a:solidFill>
                  <a:srgbClr val="333333"/>
                </a:solidFill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paikalliset lihassupistukset ja tukee hiussuonten verivirtausta, johon imeytyneet aineet ovat päätyneet. 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Auerbachin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pleksus</a:t>
            </a:r>
            <a:r>
              <a:rPr lang="fi-FI" sz="1600" b="1" dirty="0">
                <a:solidFill>
                  <a:srgbClr val="333333"/>
                </a:solidFill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hoitaa peristaltiikkaa ja segmentaatiota koko ruoansulatuskanavan alueella.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Sileää lihasta supistavia välittäjäaineita ovat asetyylikoliini ja substanssi P ja rentouttavia aineita ovat typpioksidi ja VIP. </a:t>
            </a:r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0BD4B39-5344-2D60-F1AF-82496690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19.6 ruoansulatuskanavan hermostollinen ja hormonaalinen säätely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BD190D-7A9D-B20A-63CC-75F150AB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10" y="2378220"/>
            <a:ext cx="5098331" cy="35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99198E-9F98-C4EC-20D1-BD98138F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25" y="2064946"/>
            <a:ext cx="7674751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Haimanesteen ja sapen erityksen säätely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Haiman entsyymien eritys: vagushermon asetyylikoliini ja pohjukaissuolen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kolekystokiniini</a:t>
            </a:r>
            <a:r>
              <a:rPr lang="fi-FI" sz="1600" dirty="0">
                <a:solidFill>
                  <a:srgbClr val="333333"/>
                </a:solidFill>
              </a:rPr>
              <a:t> &lt; 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jos ruokasulassa on peptidejä ja rasvoja. 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Sekretiinin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 &lt; jos pohjukaissuoleen tulee ruokasulaa, jonka pH on alle 4,5.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Pohjukaissuolen suojaamiseksi tapahtuu ensin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enterogastrinen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heijaste &gt; mahalaukun tyhjeneminen pysähtyy joksikin aikaa.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Sekretiinillä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saadaan haima erittämään NaHCO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:a &gt; dissosioituu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ja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-ioneiksi. &gt;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neutraloi ruokasulaa &gt; suojaa pohjukaissuolta ja säädellään ohutsuolen pH optimaaliseksi ruoansulatusentsyymeille.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Maksasolut erittävät sappea &gt; sapen eritys lisääntyy aterioinnin yhteydessä.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Sekretiinin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 lisää maksasolujen NaHCO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-eritystä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kolekystokiniini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sapen eritystä.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Kolekystokiniini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sappirakon supistumisen &gt; konsentroitunutta sappea  ohutsuoleen.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Sapen rooli erityisesti rasvojen imeytymisessä on tärkeä.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Ruokasulan päätyminen pohjukaissuoleen aiheuttaa myös sappirakkoa supistavan refleksin.</a:t>
            </a:r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DC6ACCC-640D-70B2-0A6D-701B9D39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19.6 ruoansulatuskanavan hermostollinen ja hormonaalinen säätely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C90B591-F30F-B677-1FB0-C30B13734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90" y="3429000"/>
            <a:ext cx="4046005" cy="17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36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F6C02-0AC3-F052-8A51-F255BD72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19.7 Hiilihydraattien, rasvojen ja proteiinien pilkkominen ja imeytyminen</a:t>
            </a:r>
            <a:endParaRPr lang="fi-FI" sz="2400" dirty="0">
              <a:latin typeface="+mn-lt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13B1C68-3D7F-7481-16FA-B07A2570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15" y="1957617"/>
            <a:ext cx="8727392" cy="46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673289-933A-7B8B-9A74-36E72A7D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011680"/>
            <a:ext cx="7022238" cy="4206240"/>
          </a:xfrm>
        </p:spPr>
        <p:txBody>
          <a:bodyPr>
            <a:noAutofit/>
          </a:bodyPr>
          <a:lstStyle/>
          <a:p>
            <a:pPr algn="l"/>
            <a:r>
              <a:rPr lang="fi-FI" sz="2000" b="1" i="0" dirty="0">
                <a:solidFill>
                  <a:srgbClr val="333333"/>
                </a:solidFill>
                <a:effectLst/>
              </a:rPr>
              <a:t>Hiilihydraattien pilkkominen ja imeytyminen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Syljen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amylaasi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pilkkoo tärkkelystä jo suussa maltoosiksi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maltotrioosiksi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Pääasiassa hiilihydraattien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entsymaattinen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hydrolyysi haiman amylaasilla ja ohutsuolen epiteelisolujen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disakkaridaaseilla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Disakkaridit</a:t>
            </a:r>
            <a:r>
              <a:rPr lang="fi-FI" sz="1800" dirty="0">
                <a:solidFill>
                  <a:srgbClr val="333333"/>
                </a:solidFill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maltoosi, sakkaroosi ja laktoosi, hydrolysoidaan ohutsuolen epiteelisolujen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disakkaridaaseilla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monosakkarideiksi.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Glukoosi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 ja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galaktoosi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läpäisevät ohutsuolen epiteelin Na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-ionien kanssa yhteisestä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symportti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proteiinikanavasta sekundaarisella aktiivisella kuljetuksella.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Fruktoosi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epiteelisoluun solukalvon omalla avustetulla diffuusiolla (GLUT 5- ja 2-kanavat) &gt; suurin osa fruktoosista muutetaan epiteelisolussa glukoosiksi.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Verenkierrossa pääasiassa glukoosina.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F54781F-2FA3-9B2E-9521-48C9736B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19.7 Hiilihydraattien, rasvojen ja proteiinien pilkkominen ja imeytyminen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B2D3ED2-6907-30C2-BE02-CB9EAC7E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392" y="1862605"/>
            <a:ext cx="4006789" cy="24777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CBC7E57-367B-7EAD-9834-E67E91E0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329" y="5588654"/>
            <a:ext cx="3477450" cy="1177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DB85350-8C06-9DC0-D526-F24D0D411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98" y="4366326"/>
            <a:ext cx="2375399" cy="11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8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2BC836-4673-6CEC-D4C9-4014C710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4825019" cy="4206240"/>
          </a:xfrm>
        </p:spPr>
        <p:txBody>
          <a:bodyPr>
            <a:norm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Proteiinien pilkkominen ja imeytyminen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Proteiinien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entsymaattinen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hydrolyysi alkaa mahassa pepsiinillä, mutta ohutsuolen ja haiman entsyymeillä proteiinit pilkkoutuvat imeytymismuotoonsa lähes täysin.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Haimanesteen entsyymeillä (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trypsiini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kymotrypsiini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elastaasi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karboksipeptidaasi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aminopeptidaasi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) </a:t>
            </a:r>
            <a:r>
              <a:rPr lang="fi-FI" sz="1600" dirty="0">
                <a:solidFill>
                  <a:srgbClr val="333333"/>
                </a:solidFill>
              </a:rPr>
              <a:t>pilkkovat p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roteiinit aminohapoiksi sekä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di-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tripeptideiksi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Vapaat aminohapot sekundaarisella aktiivisella kuljetuksella Na+-ionien kanssa.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Di-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tripeptidit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kuljetetaan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-ionien kanssa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symportista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epiteelisoluun erityisen peptiditransportterin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PepT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1) avulla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di-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tripeptidit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aminohapoiksi &gt; kudosnesteeseen avustetulla kuljetuksella.</a:t>
            </a:r>
          </a:p>
          <a:p>
            <a:pPr algn="l"/>
            <a:endParaRPr lang="fi-FI" sz="1600" b="0" i="0" dirty="0">
              <a:solidFill>
                <a:srgbClr val="333333"/>
              </a:solidFill>
              <a:effectLst/>
            </a:endParaRP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177756A-F795-4B95-5FE1-B63A7769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19.7 Hiilihydraattien, rasvojen ja proteiinien pilkkominen ja imeytyminen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BEAF64-0A81-4BC8-3D8D-62FCD4FE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72" y="2011680"/>
            <a:ext cx="5611008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2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FC07A7-BA06-1784-A111-0DF385E19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011680"/>
            <a:ext cx="5007006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Rasvojen pilkkominen ja imeytyminen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rasvojen hydrolyysi alkaa pohjukaissuolessa.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rasvojen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emulgointi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(=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rasva ja vesi pysyvät seoksena) &gt; sappisuolat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misellimuodostus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sappisuolat eivät ole entsyymejä &gt; luodaan lisää pinta-alaa vesiliukoiselle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lipaasille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hydrolysointiin.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Lipaasi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vaikuttaa vain niihin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triglyseriineihin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jotka ovat veden ja misellin rajapinnassa.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Lipaasi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pilkkoo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ns. α-sidoksen &gt; hydrolyysin jälkeen jäljelle jää kaksi vapaata rasvahappoa ja monoglyseridi = rasvojen imeytymismuodot &gt; imeytyminen diffuusiolla tapahtuu.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Epiteelisoluissa syntyy uudelleen ns. varastorasvaa eli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pakataan epiteelisolun sisällä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kylomikroniin</a:t>
            </a:r>
            <a:r>
              <a:rPr lang="fi-FI" sz="1600" dirty="0">
                <a:solidFill>
                  <a:srgbClr val="333333"/>
                </a:solidFill>
              </a:rPr>
              <a:t>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kylomikroni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on kooltaan melko suuri &gt; epiteelisolu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eksosytoi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kylomikronin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kudosnesteeseen &gt; päätyy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lakteaalin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sisälle ja imunesteeseen.</a:t>
            </a:r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22CD5A7-FBDE-138D-450E-E2097698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19.7 Hiilihydraattien, rasvojen ja proteiinien pilkkominen ja imeytyminen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29DEC4C-3499-71C7-4B28-FD4FD26E7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505" y="2169642"/>
            <a:ext cx="3447495" cy="14622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00A0246-D01D-AEA5-5FE7-4EE781741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872" y="3697561"/>
            <a:ext cx="2029108" cy="148610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1B1E2EB-CB91-75E1-CAEB-AFB1D1F63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4705"/>
            <a:ext cx="2573780" cy="50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50C53F-6E81-27E5-427B-1C5FA6DF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2011680"/>
            <a:ext cx="7812349" cy="4206240"/>
          </a:xfrm>
        </p:spPr>
        <p:txBody>
          <a:bodyPr>
            <a:noAutofit/>
          </a:bodyPr>
          <a:lstStyle/>
          <a:p>
            <a:r>
              <a:rPr lang="fi-FI" sz="1600" b="1" i="0" dirty="0">
                <a:solidFill>
                  <a:srgbClr val="333333"/>
                </a:solidFill>
                <a:effectLst/>
              </a:rPr>
              <a:t>Rasvojen kuljetus veressä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Kylomikronit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lipoproteiinit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luovuttavat rasvoja ns.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apolipoproteiininsa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ApoE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perusteella.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ri kudostyypeissä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pilkotaan solukalvon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lipoproteiinilipaasilla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(LPL)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lihakssolut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käyttävät rasvahappoja energia-aineenvaihduntaansa, rasvoja varastoidaan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triglyserideinä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rasvakudokseen.</a:t>
            </a:r>
          </a:p>
          <a:p>
            <a:pPr lvl="1"/>
            <a:r>
              <a:rPr lang="fi-FI" sz="1600" dirty="0" err="1">
                <a:solidFill>
                  <a:srgbClr val="333333"/>
                </a:solidFill>
              </a:rPr>
              <a:t>K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ylomikronin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jäännöshiukkasen sisältö (kolesteroli) otetaan maksaan sapen tuottoon.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Maksan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lipoproteiineja</a:t>
            </a:r>
            <a:r>
              <a:rPr lang="fi-FI" sz="1600" b="1" dirty="0">
                <a:solidFill>
                  <a:srgbClr val="333333"/>
                </a:solidFill>
              </a:rPr>
              <a:t>:</a:t>
            </a:r>
            <a:endParaRPr lang="fi-FI" sz="1600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y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limäärästä glukoosia ja aminohappoja voidaan tehdä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triglyseridejä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kolesterolin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triglyseridin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kuljetus tapahtuu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VLDL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very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low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density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lipoprotein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sisällä.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Loppujäämä VLDL-molekyylistä &gt; verenkierrossa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LDL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low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density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lipoprotein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molekyylinä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LDL:n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sisältöä (kolesterolia) eri kudoksiin ja myös verisuonten välitilaan.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Ylimääräinen kolesteroli päätyy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HDL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:n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high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density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lipoprotein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mukana maksaan.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</a:rPr>
              <a:t>Lipoproteiineista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vain HDL ei ole ateroskleroosia aiheuttava.</a:t>
            </a:r>
          </a:p>
          <a:p>
            <a:endParaRPr lang="fi-FI" sz="1600" b="0" i="0" dirty="0">
              <a:solidFill>
                <a:srgbClr val="333333"/>
              </a:solidFill>
              <a:effectLst/>
            </a:endParaRP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D6C6715-866B-5976-90DA-39D25A1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19.7 Hiilihydraattien, rasvojen ja proteiinien pilkkominen ja imeytyminen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C702A9A-A6A7-BEAF-8F47-3D901B97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216" y="2634719"/>
            <a:ext cx="3428279" cy="32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40A141-6FE5-85FB-FF52-0BF26713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19.1 ruoansulatuskanava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52DC4-7D5C-BF60-B9AF-1A76DFBA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9" y="1940659"/>
            <a:ext cx="7357959" cy="4206240"/>
          </a:xfrm>
        </p:spPr>
        <p:txBody>
          <a:bodyPr>
            <a:noAutofit/>
          </a:bodyPr>
          <a:lstStyle/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Ruoansulatuskanavan toiminta: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1.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Motiliteetti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 eli ruokasulan kuljetus: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 pureskelu (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mastikaatio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), nieleminen (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deglutitio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), peristaltiikka ja segmentointi.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2. Eritys: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Avo- eli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eksokriinen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erittäminen ja hormonien erittäminen eli endokriininen erittäminen.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Avoeritteiset eritteet (mm. vesi,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HCl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, NaHCO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jaruoansulatusentsyymit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), noin 2–3 litraa päivässä, päätyvät ruoansulatuskanavaan.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Ruoansulatuskanavan erittämillä hormoneilla säädellään ruoansulatuskanavan omaa toimintaa.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3. </a:t>
            </a:r>
            <a:r>
              <a:rPr lang="fi-FI" sz="1400" b="1" i="0" dirty="0" err="1">
                <a:solidFill>
                  <a:srgbClr val="333333"/>
                </a:solidFill>
                <a:effectLst/>
              </a:rPr>
              <a:t>Digestio</a:t>
            </a:r>
            <a:r>
              <a:rPr lang="fi-FI" sz="1400" b="1" i="0" dirty="0">
                <a:solidFill>
                  <a:srgbClr val="333333"/>
                </a:solidFill>
                <a:effectLst/>
              </a:rPr>
              <a:t> eli ruoansulatus: 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Ruokasuolan orgaanisten molekyylien pilkkominen imeytymismuotoonsa.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4. Absorptio eli imeytyminen: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Imeytymismuotoisten molekyylien siirtyminen passiivisesti tai aktiivisesti ruoansulatuskanavan läpi.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5. Varastointi ja poistaminen: 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Sulamattoman aineksen väliaikainen varastointi ja ulostaminen.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6. Immuunipuolustus: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 Epiteelin rakenne toimii esteenä, ja mahan happoisuus (pH 1–2) suojaa </a:t>
            </a:r>
            <a:r>
              <a:rPr lang="fi-FI" sz="1400" b="0" i="0" dirty="0" err="1">
                <a:solidFill>
                  <a:srgbClr val="333333"/>
                </a:solidFill>
                <a:effectLst/>
              </a:rPr>
              <a:t>patogeeneilta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. Immuunijärjestelmän soluja sijaitsee heti epiteelikudoksen alla.</a:t>
            </a:r>
          </a:p>
          <a:p>
            <a:endParaRPr lang="fi-FI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81D691-9F7C-AF62-533F-FCABD0FE6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499" y="2756660"/>
            <a:ext cx="4474501" cy="28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1AA0E6-AE20-EBE7-3815-9781905B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1680"/>
            <a:ext cx="7299918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Ruoansulatuskanava muodostuu neljästä kerroksesta: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Limakalvo 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mukosa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rajaa ruoansulatuskanavan sisätilan elimistön sisäisestä ympäristöstä.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absorptio ja erittäminen.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Limakalvonalaiskerros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submukosa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runsas verisuonitus &gt; Imeytyneet molekyylit verisuonien ja imusuonien kautta verenkiertoon.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rauhasia ja nk.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Meissnerin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pleksus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(ohjaa ohut- ja paksusuolen limakalvon lihaksia).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Lihaskerroksessa: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ruoansulatuskanavan suuntaisia (ulompi), sekä ympäröiviä (sisempi) sileitä lihaksia &gt; peristalttinen ja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segmentaalinen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liike. 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Myenteerinen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eli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Auerbachin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pleksus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lihasten välissä &lt; sympaattiset ja parasympaattiset hermosoluista säätelee.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Herakalvo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serosa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Sidekudosta &gt; suojaa ja tukee ruoansulatuskanavaa.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986FF14-CE3C-AB9E-CF5D-F722E06D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19.1 ruoansulatuskanava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4B83616-D432-7855-6D29-48DB790C6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18" y="2938366"/>
            <a:ext cx="3977682" cy="27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85830C-B72A-71C5-70B0-51A2A32C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19.2 ruoan päätyminen mahaan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5B8F49-7425-519F-7FD2-279FF22D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75" y="2367584"/>
            <a:ext cx="9947434" cy="4206240"/>
          </a:xfrm>
        </p:spPr>
        <p:txBody>
          <a:bodyPr>
            <a:norm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Ruokatorven peristalttiset supistukset kuljettavat ruokasulan mahalaukkuun.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Ruoan pureskelu suussa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mastikaatio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&gt; sylkirauhasten eritteet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ruoksulaan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syljen amylaasi aloittaa jo suussa hiilihydraattien pilkkomisen.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Nieleminen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deglutitio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usean (25–30) lihasparin ohjattu ja koordinoitu toiminta.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ylemmän osan lihakset tahdonalaisia, ruokatorven alempien osien sileitä lihaksia säädellään autonomisella hermostolla &lt; nielemistä säätelee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aivorungon nielemiskeskus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nielemisrefleksin käynnistyttyä kitalaki (pehmeä osa) sulkee nenänielun, ja kurkunkansi sekä äänihuulet sulkevat henkitorven &gt; ruokatorven ylempi sulkijalihas rentoutuu (vaihe kestää noin 1 s.).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ruokatorveen päätynyt ruokasula peristalttisin supistuksin kohti mahalaukkua (vaihe kestää noin 5–6 s.).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Ruokasula mahaan alemman sulkijalihaksen läpi &gt; sekoittuu mahanesteeseen.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Alempi sulkijalihas rentona vain sen aikaa, kun ruokasula on päätynyt mahaan.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74493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50817E-1B7B-DFA2-851F-8B43298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16" y="1869636"/>
            <a:ext cx="7514953" cy="4206240"/>
          </a:xfrm>
        </p:spPr>
        <p:txBody>
          <a:bodyPr>
            <a:noAutofit/>
          </a:bodyPr>
          <a:lstStyle/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Maha (</a:t>
            </a:r>
            <a:r>
              <a:rPr lang="fi-FI" sz="1400" b="0" i="1" dirty="0" err="1">
                <a:solidFill>
                  <a:srgbClr val="333333"/>
                </a:solidFill>
                <a:effectLst/>
              </a:rPr>
              <a:t>gaster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ruoansulatuskanavan laajin osa</a:t>
            </a:r>
          </a:p>
          <a:p>
            <a:pPr lvl="1"/>
            <a:r>
              <a:rPr lang="fi-FI" sz="1400" dirty="0">
                <a:solidFill>
                  <a:srgbClr val="333333"/>
                </a:solidFill>
              </a:rPr>
              <a:t>r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uokasula mahaportin kautta ohutsuolen pohjukaissuoleen ruokalusikan kokoisina annoksina. 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Lähimpänä mahaporttia on antrumin alue, josta ruokasula etenee mahaportin sulkijalihaksen annostelemana pohjukaissuoleen.</a:t>
            </a:r>
          </a:p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Maharauhaset</a:t>
            </a:r>
            <a:r>
              <a:rPr lang="fi-FI" sz="1400" dirty="0">
                <a:solidFill>
                  <a:srgbClr val="333333"/>
                </a:solidFill>
              </a:rPr>
              <a:t>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erittävät mahanestettä. </a:t>
            </a:r>
          </a:p>
          <a:p>
            <a:r>
              <a:rPr lang="fi-FI" sz="1400" dirty="0">
                <a:solidFill>
                  <a:srgbClr val="333333"/>
                </a:solidFill>
              </a:rPr>
              <a:t>Maharauhasten solut ja niiden eritteet:</a:t>
            </a:r>
          </a:p>
          <a:p>
            <a:pPr lvl="1"/>
            <a:r>
              <a:rPr lang="fi-FI" sz="1400" b="1" dirty="0">
                <a:solidFill>
                  <a:srgbClr val="333333"/>
                </a:solidFill>
              </a:rPr>
              <a:t>1. Limakalvon solut </a:t>
            </a:r>
            <a:r>
              <a:rPr lang="fi-FI" sz="1400" dirty="0">
                <a:solidFill>
                  <a:srgbClr val="333333"/>
                </a:solidFill>
              </a:rPr>
              <a:t>(sivusolut), jotka erittävät mahalaukun rakenteita suojaavaa limaa.</a:t>
            </a:r>
          </a:p>
          <a:p>
            <a:pPr lvl="1"/>
            <a:r>
              <a:rPr lang="fi-FI" sz="1400" b="1" dirty="0">
                <a:solidFill>
                  <a:srgbClr val="333333"/>
                </a:solidFill>
              </a:rPr>
              <a:t>2. </a:t>
            </a:r>
            <a:r>
              <a:rPr lang="fi-FI" sz="1400" b="1" dirty="0" err="1">
                <a:solidFill>
                  <a:srgbClr val="333333"/>
                </a:solidFill>
              </a:rPr>
              <a:t>Parietaali</a:t>
            </a:r>
            <a:r>
              <a:rPr lang="fi-FI" sz="1400" b="1" dirty="0">
                <a:solidFill>
                  <a:srgbClr val="333333"/>
                </a:solidFill>
              </a:rPr>
              <a:t>- eli katesolut</a:t>
            </a:r>
            <a:r>
              <a:rPr lang="fi-FI" sz="1400" dirty="0">
                <a:solidFill>
                  <a:srgbClr val="333333"/>
                </a:solidFill>
              </a:rPr>
              <a:t>, jotka erittävät suolahappoa (</a:t>
            </a:r>
            <a:r>
              <a:rPr lang="fi-FI" sz="1400" dirty="0" err="1">
                <a:solidFill>
                  <a:srgbClr val="333333"/>
                </a:solidFill>
              </a:rPr>
              <a:t>HCl</a:t>
            </a:r>
            <a:r>
              <a:rPr lang="fi-FI" sz="1400" dirty="0">
                <a:solidFill>
                  <a:srgbClr val="333333"/>
                </a:solidFill>
              </a:rPr>
              <a:t>), ja sisäistä tekijää (</a:t>
            </a:r>
            <a:r>
              <a:rPr lang="fi-FI" sz="1400" i="1" dirty="0">
                <a:solidFill>
                  <a:srgbClr val="333333"/>
                </a:solidFill>
              </a:rPr>
              <a:t>IF, </a:t>
            </a:r>
            <a:r>
              <a:rPr lang="fi-FI" sz="1400" i="1" dirty="0" err="1">
                <a:solidFill>
                  <a:srgbClr val="333333"/>
                </a:solidFill>
              </a:rPr>
              <a:t>intrinsic</a:t>
            </a:r>
            <a:r>
              <a:rPr lang="fi-FI" sz="1400" i="1" dirty="0">
                <a:solidFill>
                  <a:srgbClr val="333333"/>
                </a:solidFill>
              </a:rPr>
              <a:t> </a:t>
            </a:r>
            <a:r>
              <a:rPr lang="fi-FI" sz="1400" i="1" dirty="0" err="1">
                <a:solidFill>
                  <a:srgbClr val="333333"/>
                </a:solidFill>
              </a:rPr>
              <a:t>factor</a:t>
            </a:r>
            <a:r>
              <a:rPr lang="fi-FI" sz="1400" dirty="0">
                <a:solidFill>
                  <a:srgbClr val="333333"/>
                </a:solidFill>
              </a:rPr>
              <a:t>) B</a:t>
            </a:r>
            <a:r>
              <a:rPr lang="fi-FI" sz="1400" baseline="-25000" dirty="0">
                <a:solidFill>
                  <a:srgbClr val="333333"/>
                </a:solidFill>
              </a:rPr>
              <a:t>12</a:t>
            </a:r>
            <a:r>
              <a:rPr lang="fi-FI" sz="1400" dirty="0">
                <a:solidFill>
                  <a:srgbClr val="333333"/>
                </a:solidFill>
              </a:rPr>
              <a:t> -vitamiinin, imeytymiseen.</a:t>
            </a:r>
          </a:p>
          <a:p>
            <a:pPr lvl="1"/>
            <a:r>
              <a:rPr lang="fi-FI" sz="1400" b="1" dirty="0">
                <a:solidFill>
                  <a:srgbClr val="333333"/>
                </a:solidFill>
              </a:rPr>
              <a:t>3. Pääsolut</a:t>
            </a:r>
            <a:r>
              <a:rPr lang="fi-FI" sz="1400" dirty="0">
                <a:solidFill>
                  <a:srgbClr val="333333"/>
                </a:solidFill>
              </a:rPr>
              <a:t>, jotka erittävät </a:t>
            </a:r>
            <a:r>
              <a:rPr lang="fi-FI" sz="1400" dirty="0" err="1">
                <a:solidFill>
                  <a:srgbClr val="333333"/>
                </a:solidFill>
              </a:rPr>
              <a:t>pepsinogeeniä</a:t>
            </a:r>
            <a:r>
              <a:rPr lang="fi-FI" sz="1400" dirty="0">
                <a:solidFill>
                  <a:srgbClr val="333333"/>
                </a:solidFill>
              </a:rPr>
              <a:t> (pepsiinin </a:t>
            </a:r>
            <a:r>
              <a:rPr lang="fi-FI" sz="1400" dirty="0" err="1">
                <a:solidFill>
                  <a:srgbClr val="333333"/>
                </a:solidFill>
              </a:rPr>
              <a:t>inaktivinen</a:t>
            </a:r>
            <a:r>
              <a:rPr lang="fi-FI" sz="1400" dirty="0">
                <a:solidFill>
                  <a:srgbClr val="333333"/>
                </a:solidFill>
              </a:rPr>
              <a:t> muoto).</a:t>
            </a:r>
          </a:p>
          <a:p>
            <a:pPr lvl="1"/>
            <a:r>
              <a:rPr lang="fi-FI" sz="1400" b="1" dirty="0">
                <a:solidFill>
                  <a:srgbClr val="333333"/>
                </a:solidFill>
              </a:rPr>
              <a:t>4. </a:t>
            </a:r>
            <a:r>
              <a:rPr lang="fi-FI" sz="1400" b="1" dirty="0" err="1">
                <a:solidFill>
                  <a:srgbClr val="333333"/>
                </a:solidFill>
              </a:rPr>
              <a:t>Enterokromaffiinin</a:t>
            </a:r>
            <a:r>
              <a:rPr lang="fi-FI" sz="1400" b="1" dirty="0">
                <a:solidFill>
                  <a:srgbClr val="333333"/>
                </a:solidFill>
              </a:rPr>
              <a:t> kaltaiset solut (</a:t>
            </a:r>
            <a:r>
              <a:rPr lang="fi-FI" sz="1400" i="1" dirty="0">
                <a:solidFill>
                  <a:srgbClr val="333333"/>
                </a:solidFill>
              </a:rPr>
              <a:t>ECL, </a:t>
            </a:r>
            <a:r>
              <a:rPr lang="fi-FI" sz="1400" i="1" dirty="0" err="1">
                <a:solidFill>
                  <a:srgbClr val="333333"/>
                </a:solidFill>
              </a:rPr>
              <a:t>enterocromaffin-like</a:t>
            </a:r>
            <a:r>
              <a:rPr lang="fi-FI" sz="1400" dirty="0">
                <a:solidFill>
                  <a:srgbClr val="333333"/>
                </a:solidFill>
              </a:rPr>
              <a:t>), jotka erittävät histamiinia ja 5-hydroksitryptamiinia (serotoniini). Nämä toimivat ruoansulatuskanavan </a:t>
            </a:r>
            <a:r>
              <a:rPr lang="fi-FI" sz="1400" dirty="0" err="1">
                <a:solidFill>
                  <a:srgbClr val="333333"/>
                </a:solidFill>
              </a:rPr>
              <a:t>parakriinisina</a:t>
            </a:r>
            <a:r>
              <a:rPr lang="fi-FI" sz="1400" dirty="0">
                <a:solidFill>
                  <a:srgbClr val="333333"/>
                </a:solidFill>
              </a:rPr>
              <a:t> säätelijöinä.</a:t>
            </a:r>
          </a:p>
          <a:p>
            <a:pPr lvl="1"/>
            <a:r>
              <a:rPr lang="fi-FI" sz="1400" b="1" dirty="0">
                <a:solidFill>
                  <a:srgbClr val="333333"/>
                </a:solidFill>
              </a:rPr>
              <a:t>5. G-solut</a:t>
            </a:r>
            <a:r>
              <a:rPr lang="fi-FI" sz="1400" dirty="0">
                <a:solidFill>
                  <a:srgbClr val="333333"/>
                </a:solidFill>
              </a:rPr>
              <a:t>, jotka erittävät </a:t>
            </a:r>
            <a:r>
              <a:rPr lang="fi-FI" sz="1400" dirty="0" err="1">
                <a:solidFill>
                  <a:srgbClr val="333333"/>
                </a:solidFill>
              </a:rPr>
              <a:t>gastriinihormonia</a:t>
            </a:r>
            <a:r>
              <a:rPr lang="fi-FI" sz="1400" dirty="0">
                <a:solidFill>
                  <a:srgbClr val="333333"/>
                </a:solidFill>
              </a:rPr>
              <a:t>.</a:t>
            </a:r>
          </a:p>
          <a:p>
            <a:pPr lvl="1"/>
            <a:r>
              <a:rPr lang="fi-FI" sz="1400" b="1" dirty="0">
                <a:solidFill>
                  <a:srgbClr val="333333"/>
                </a:solidFill>
              </a:rPr>
              <a:t>6. D-solut</a:t>
            </a:r>
            <a:r>
              <a:rPr lang="fi-FI" sz="1400" dirty="0">
                <a:solidFill>
                  <a:srgbClr val="333333"/>
                </a:solidFill>
              </a:rPr>
              <a:t>, jotka erittävät kasvuhormonia hillitsevää somatostatiinia.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Erittävät myös </a:t>
            </a:r>
            <a:r>
              <a:rPr lang="fi-FI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greliiniä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</a:t>
            </a:r>
            <a:r>
              <a:rPr lang="fi-FI" sz="14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ghrelin</a:t>
            </a:r>
            <a:r>
              <a:rPr lang="fi-FI" sz="14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fi-FI" sz="14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growth</a:t>
            </a:r>
            <a:r>
              <a:rPr lang="fi-FI" sz="14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4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hormone</a:t>
            </a:r>
            <a:r>
              <a:rPr lang="fi-FI" sz="14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release </a:t>
            </a:r>
            <a:r>
              <a:rPr lang="fi-FI" sz="14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inducing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&gt; lisää kasvuhormonin eritystä, lisääntyy ennen ateriointia ja laskee aterioinnin jälkeen. </a:t>
            </a:r>
            <a:r>
              <a:rPr lang="fi-FI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Greliini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rasvakudoksen erittämä </a:t>
            </a:r>
            <a:r>
              <a:rPr lang="fi-FI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leptiini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säätelevät näläntunnetta &gt; </a:t>
            </a:r>
            <a:r>
              <a:rPr lang="fi-FI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Greliini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lisää ja </a:t>
            </a:r>
            <a:r>
              <a:rPr lang="fi-FI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leptiini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vähentää ruokahalua.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9A2A718-1883-F159-F7B8-AE5AF293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19.2 ruoan päätyminen mahaan</a:t>
            </a:r>
            <a:endParaRPr lang="fi-FI" sz="2400" dirty="0">
              <a:latin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2FF7833-0BCE-F35E-BD8B-09EC93A9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50" y="2989955"/>
            <a:ext cx="4459550" cy="27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4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F7833B-D344-89A9-CCE6-1E05A02C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4" y="2056069"/>
            <a:ext cx="6982293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Pepsiini ja suolahapon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HCl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eritys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Katesolut erittävät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&gt; mahanesteen pH 1-2.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Suolahappo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HCl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muodostetaan maharauhasen vapaista Cl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–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ja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-ioneista.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Suolahapon eritystä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lisäävät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gastriini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histamiini ja </a:t>
            </a:r>
            <a:r>
              <a:rPr lang="fi-FI" sz="1600" dirty="0">
                <a:solidFill>
                  <a:srgbClr val="333333"/>
                </a:solidFill>
              </a:rPr>
              <a:t>v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agushermon (X) asetyylikoliini.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Happamalla mahanesteellä denaturoidaan ruokasulan proteiineja, pääsolujen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pepsinogeeni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muuttuu proteiineja pilkkovaksi pepsiiniksi, ja pidetään yllä optimiolosuhteita (pH 2) pepsiinille toimia.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Runsas limaneritys suojaa mahan limakalvoa, ja limaan erittyvällä HCO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 -ioneilla neutraloidaan H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-ionien vaikutusta.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Liian alhainen mahanesteen pH vähentää </a:t>
            </a:r>
            <a:r>
              <a:rPr lang="fi-FI" sz="1800" dirty="0" err="1">
                <a:solidFill>
                  <a:srgbClr val="333333"/>
                </a:solidFill>
              </a:rPr>
              <a:t>gastriinin</a:t>
            </a:r>
            <a:r>
              <a:rPr lang="fi-FI" sz="1800" dirty="0">
                <a:solidFill>
                  <a:srgbClr val="333333"/>
                </a:solidFill>
              </a:rPr>
              <a:t> ja siten myös mahanesteen eritystä.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10091AE-EF0C-5C79-7B26-93C178D6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19.2 ruoan päätyminen mahaan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8199B0-160C-35E9-E7CC-B4855C5E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555" y="2131621"/>
            <a:ext cx="3318464" cy="44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814700-7C25-3FA9-88FC-A119571E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996871" cy="4206240"/>
          </a:xfrm>
        </p:spPr>
        <p:txBody>
          <a:bodyPr>
            <a:norm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Ruoansulatus ja imeytyminen mahassa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Proteiinit pilkkoutuvat pepsiinillä mahalaukussa vain osittain.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yljen hiilihydraattia pilkkova amylaasi denaturoidaan mahanesteessä &gt; lakkaa toimimasta.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Melkein kaikki ruokasulan molekyylit imeytyvät vasta ohutsuolessa.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lkoholia ja joitain särkylääkkeitä jo mahassa &lt; imeytymiseen vaikuttaa molekyylien rasvaliukoisuus.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Limakalvon COX 1 -entsyymillä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syklo-oksidaasi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tuotetuilla prostaglandiineilla (PGA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lisätään liman ja siinä olevan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eritystä, ja vä</a:t>
            </a:r>
            <a:r>
              <a:rPr lang="fi-FI" sz="1600" dirty="0">
                <a:solidFill>
                  <a:srgbClr val="333333"/>
                </a:solidFill>
              </a:rPr>
              <a:t>hennetään </a:t>
            </a:r>
            <a:r>
              <a:rPr lang="fi-FI" sz="1600" dirty="0" err="1">
                <a:solidFill>
                  <a:srgbClr val="333333"/>
                </a:solidFill>
              </a:rPr>
              <a:t>HCl</a:t>
            </a:r>
            <a:r>
              <a:rPr lang="fi-FI" sz="1600" dirty="0">
                <a:solidFill>
                  <a:srgbClr val="333333"/>
                </a:solidFill>
              </a:rPr>
              <a:t>-eritystä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joillain särkyyn ja kuumeeseen otettavilla lääkkeillä häiritään prostaglandiinien synteesiä &gt; vaikutus mahan limakalvon vaurioitumiseen.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E58A3D4C-72C1-6AD6-0D55-9197F0B0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19.2 ruoan päätyminen mahaan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1F3ABB-3F1E-A8A4-47B0-30B5B728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67" y="2689971"/>
            <a:ext cx="4611643" cy="24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2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B24590-994C-05E5-402A-3190D636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19.3 Ohutsuoli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3E4FED-C1F7-BF20-99AA-014B4DBA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2279648"/>
            <a:ext cx="5628443" cy="4206240"/>
          </a:xfrm>
        </p:spPr>
        <p:txBody>
          <a:bodyPr>
            <a:norm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Rengaspoimujen pinta on täynnä nukkalisäkkeitä &gt; nukkalisäkkeiden pinnan epiteelisolujen solukalvon mikrovillukset &gt; runsas imeytymispinta-alaa (250 m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dirty="0">
                <a:solidFill>
                  <a:srgbClr val="333333"/>
                </a:solidFill>
              </a:rPr>
              <a:t>:ä).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Ohutsuolen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alku 20–30 cm,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pohjukaissuoli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duodenum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), 2/5 koko ohutsuolesta 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tyhjäsuoli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jejunum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), ja viimeinen osa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sykkyräsuoli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ileum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Pääasiassa imeytyminen ohutsuolen alku- ja keskiosan matkalla &gt; Maksan tuottamat sappihapot, B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12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-vitamiini, osa vedestä ja elektrolyytit imeytyvät sykkyräsuolessa.</a:t>
            </a:r>
          </a:p>
          <a:p>
            <a:endParaRPr lang="fi-FI" sz="1600" dirty="0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C4BAA12E-4B72-CAAA-2517-2B11C2469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08" y="1854726"/>
            <a:ext cx="4603658" cy="2332623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A96D2316-8B64-FD4A-267F-7C47D5CB2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208" y="4382768"/>
            <a:ext cx="4153480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1155</TotalTime>
  <Words>2439</Words>
  <Application>Microsoft Office PowerPoint</Application>
  <PresentationFormat>Laajakuva</PresentationFormat>
  <Paragraphs>207</Paragraphs>
  <Slides>26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Calibri</vt:lpstr>
      <vt:lpstr>Corbel</vt:lpstr>
      <vt:lpstr>Kenyan Coffee Rg</vt:lpstr>
      <vt:lpstr>Source Sans Pro</vt:lpstr>
      <vt:lpstr>Wingdings</vt:lpstr>
      <vt:lpstr>Vuorovärinen</vt:lpstr>
      <vt:lpstr>PowerPoint-esitys</vt:lpstr>
      <vt:lpstr> LUKU 19      RUUANSULATUKSEN FYSIOLOGIAA </vt:lpstr>
      <vt:lpstr>19.1 ruoansulatuskanava</vt:lpstr>
      <vt:lpstr>19.1 ruoansulatuskanava</vt:lpstr>
      <vt:lpstr>19.2 ruoan päätyminen mahaan</vt:lpstr>
      <vt:lpstr>19.2 ruoan päätyminen mahaan</vt:lpstr>
      <vt:lpstr>19.2 ruoan päätyminen mahaan</vt:lpstr>
      <vt:lpstr>19.2 ruoan päätyminen mahaan</vt:lpstr>
      <vt:lpstr>19.3 Ohutsuoli</vt:lpstr>
      <vt:lpstr>19.3 Ohutsuoli</vt:lpstr>
      <vt:lpstr>19.4 Paksusuoli</vt:lpstr>
      <vt:lpstr>19.4 Paksusuoli</vt:lpstr>
      <vt:lpstr>19.5 Maksan, sappirakon ja haiman rooli ruoansulatuksessa</vt:lpstr>
      <vt:lpstr>19.5 Maksan, sappirakon ja haiman rooli ruoansulatuksessa</vt:lpstr>
      <vt:lpstr>19.5 Maksan, sappirakon ja haiman rooli ruoansulatuksessa</vt:lpstr>
      <vt:lpstr>19.5 Maksan, sappirakon ja haiman rooli ruoansulatuksessa</vt:lpstr>
      <vt:lpstr>19.6 ruoansulatuskanavan hermostollinen ja hormonaalinen säätely</vt:lpstr>
      <vt:lpstr>19.6 ruoansulatuskanavan hermostollinen ja hormonaalinen säätely</vt:lpstr>
      <vt:lpstr>19.6 ruoansulatuskanavan hermostollinen ja hormonaalinen säätely</vt:lpstr>
      <vt:lpstr>19.6 ruoansulatuskanavan hermostollinen ja hormonaalinen säätely</vt:lpstr>
      <vt:lpstr>19.6 ruoansulatuskanavan hermostollinen ja hormonaalinen säätely</vt:lpstr>
      <vt:lpstr>19.7 Hiilihydraattien, rasvojen ja proteiinien pilkkominen ja imeytyminen</vt:lpstr>
      <vt:lpstr>19.7 Hiilihydraattien, rasvojen ja proteiinien pilkkominen ja imeytyminen</vt:lpstr>
      <vt:lpstr>19.7 Hiilihydraattien, rasvojen ja proteiinien pilkkominen ja imeytyminen</vt:lpstr>
      <vt:lpstr>19.7 Hiilihydraattien, rasvojen ja proteiinien pilkkominen ja imeytyminen</vt:lpstr>
      <vt:lpstr>19.7 Hiilihydraattien, rasvojen ja proteiinien pilkkominen ja imeytyminen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2024-04-16T07:01:44Z</dcterms:modified>
</cp:coreProperties>
</file>