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10268C-7A78-4950-8B9C-A5D780CCD09F}" v="9" dt="2024-04-13T10:30:33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6510268C-7A78-4950-8B9C-A5D780CCD09F}"/>
    <pc:docChg chg="undo custSel addSld modSld">
      <pc:chgData name="Tapani Risto" userId="976c6936-ee02-4032-8c0b-9c911f48e023" providerId="ADAL" clId="{6510268C-7A78-4950-8B9C-A5D780CCD09F}" dt="2024-04-13T10:41:08.468" v="7965" actId="20577"/>
      <pc:docMkLst>
        <pc:docMk/>
      </pc:docMkLst>
      <pc:sldChg chg="addSp modSp mod">
        <pc:chgData name="Tapani Risto" userId="976c6936-ee02-4032-8c0b-9c911f48e023" providerId="ADAL" clId="{6510268C-7A78-4950-8B9C-A5D780CCD09F}" dt="2024-04-07T06:01:34.969" v="842" actId="1076"/>
        <pc:sldMkLst>
          <pc:docMk/>
          <pc:sldMk cId="1682360617" sldId="265"/>
        </pc:sldMkLst>
        <pc:spChg chg="mod">
          <ac:chgData name="Tapani Risto" userId="976c6936-ee02-4032-8c0b-9c911f48e023" providerId="ADAL" clId="{6510268C-7A78-4950-8B9C-A5D780CCD09F}" dt="2024-04-07T05:55:13.238" v="10" actId="207"/>
          <ac:spMkLst>
            <pc:docMk/>
            <pc:sldMk cId="1682360617" sldId="265"/>
            <ac:spMk id="2" creationId="{1B0A1478-7F91-0626-B558-BF7487CCF19F}"/>
          </ac:spMkLst>
        </pc:spChg>
        <pc:spChg chg="mod">
          <ac:chgData name="Tapani Risto" userId="976c6936-ee02-4032-8c0b-9c911f48e023" providerId="ADAL" clId="{6510268C-7A78-4950-8B9C-A5D780CCD09F}" dt="2024-04-07T06:01:11.113" v="840" actId="1076"/>
          <ac:spMkLst>
            <pc:docMk/>
            <pc:sldMk cId="1682360617" sldId="265"/>
            <ac:spMk id="3" creationId="{EC41410D-C10F-F939-F60F-F03D56D4FA9D}"/>
          </ac:spMkLst>
        </pc:spChg>
        <pc:picChg chg="add mod">
          <ac:chgData name="Tapani Risto" userId="976c6936-ee02-4032-8c0b-9c911f48e023" providerId="ADAL" clId="{6510268C-7A78-4950-8B9C-A5D780CCD09F}" dt="2024-04-07T06:01:34.969" v="842" actId="1076"/>
          <ac:picMkLst>
            <pc:docMk/>
            <pc:sldMk cId="1682360617" sldId="265"/>
            <ac:picMk id="5" creationId="{4DAF115A-F966-2C90-CB96-546080041920}"/>
          </ac:picMkLst>
        </pc:picChg>
      </pc:sldChg>
      <pc:sldChg chg="addSp delSp modSp new mod">
        <pc:chgData name="Tapani Risto" userId="976c6936-ee02-4032-8c0b-9c911f48e023" providerId="ADAL" clId="{6510268C-7A78-4950-8B9C-A5D780CCD09F}" dt="2024-04-07T06:44:49.187" v="1899" actId="255"/>
        <pc:sldMkLst>
          <pc:docMk/>
          <pc:sldMk cId="2439930166" sldId="266"/>
        </pc:sldMkLst>
        <pc:spChg chg="del">
          <ac:chgData name="Tapani Risto" userId="976c6936-ee02-4032-8c0b-9c911f48e023" providerId="ADAL" clId="{6510268C-7A78-4950-8B9C-A5D780CCD09F}" dt="2024-04-07T06:01:51.214" v="844"/>
          <ac:spMkLst>
            <pc:docMk/>
            <pc:sldMk cId="2439930166" sldId="266"/>
            <ac:spMk id="2" creationId="{1B0899B8-F42E-728E-1231-3841D27C1565}"/>
          </ac:spMkLst>
        </pc:spChg>
        <pc:spChg chg="mod">
          <ac:chgData name="Tapani Risto" userId="976c6936-ee02-4032-8c0b-9c911f48e023" providerId="ADAL" clId="{6510268C-7A78-4950-8B9C-A5D780CCD09F}" dt="2024-04-07T06:44:49.187" v="1899" actId="255"/>
          <ac:spMkLst>
            <pc:docMk/>
            <pc:sldMk cId="2439930166" sldId="266"/>
            <ac:spMk id="3" creationId="{F5453BC0-B143-4B7C-B856-2C9B647D9FC6}"/>
          </ac:spMkLst>
        </pc:spChg>
        <pc:spChg chg="add mod">
          <ac:chgData name="Tapani Risto" userId="976c6936-ee02-4032-8c0b-9c911f48e023" providerId="ADAL" clId="{6510268C-7A78-4950-8B9C-A5D780CCD09F}" dt="2024-04-07T06:01:51.214" v="844"/>
          <ac:spMkLst>
            <pc:docMk/>
            <pc:sldMk cId="2439930166" sldId="266"/>
            <ac:spMk id="4" creationId="{8F42B9FB-985B-D314-7B49-909C273EDD04}"/>
          </ac:spMkLst>
        </pc:spChg>
        <pc:picChg chg="add del mod">
          <ac:chgData name="Tapani Risto" userId="976c6936-ee02-4032-8c0b-9c911f48e023" providerId="ADAL" clId="{6510268C-7A78-4950-8B9C-A5D780CCD09F}" dt="2024-04-07T06:42:44.718" v="1878" actId="478"/>
          <ac:picMkLst>
            <pc:docMk/>
            <pc:sldMk cId="2439930166" sldId="266"/>
            <ac:picMk id="5" creationId="{FCDCAA07-018F-1478-AF8B-8D3BB96034BE}"/>
          </ac:picMkLst>
        </pc:picChg>
        <pc:picChg chg="add mod">
          <ac:chgData name="Tapani Risto" userId="976c6936-ee02-4032-8c0b-9c911f48e023" providerId="ADAL" clId="{6510268C-7A78-4950-8B9C-A5D780CCD09F}" dt="2024-04-07T06:43:52.984" v="1884" actId="1076"/>
          <ac:picMkLst>
            <pc:docMk/>
            <pc:sldMk cId="2439930166" sldId="266"/>
            <ac:picMk id="7" creationId="{B56F06B9-4434-C1C3-08D6-FB1E6FBD3008}"/>
          </ac:picMkLst>
        </pc:picChg>
        <pc:picChg chg="add mod">
          <ac:chgData name="Tapani Risto" userId="976c6936-ee02-4032-8c0b-9c911f48e023" providerId="ADAL" clId="{6510268C-7A78-4950-8B9C-A5D780CCD09F}" dt="2024-04-07T06:44:12.984" v="1892" actId="1076"/>
          <ac:picMkLst>
            <pc:docMk/>
            <pc:sldMk cId="2439930166" sldId="266"/>
            <ac:picMk id="9" creationId="{3CF56452-FD09-3B24-3723-E89AD35D6B4B}"/>
          </ac:picMkLst>
        </pc:picChg>
      </pc:sldChg>
      <pc:sldChg chg="addSp modSp add mod">
        <pc:chgData name="Tapani Risto" userId="976c6936-ee02-4032-8c0b-9c911f48e023" providerId="ADAL" clId="{6510268C-7A78-4950-8B9C-A5D780CCD09F}" dt="2024-04-07T06:53:01.424" v="2778" actId="1076"/>
        <pc:sldMkLst>
          <pc:docMk/>
          <pc:sldMk cId="1632206839" sldId="267"/>
        </pc:sldMkLst>
        <pc:spChg chg="mod">
          <ac:chgData name="Tapani Risto" userId="976c6936-ee02-4032-8c0b-9c911f48e023" providerId="ADAL" clId="{6510268C-7A78-4950-8B9C-A5D780CCD09F}" dt="2024-04-07T06:52:27.193" v="2774" actId="20577"/>
          <ac:spMkLst>
            <pc:docMk/>
            <pc:sldMk cId="1632206839" sldId="267"/>
            <ac:spMk id="3" creationId="{F5453BC0-B143-4B7C-B856-2C9B647D9FC6}"/>
          </ac:spMkLst>
        </pc:spChg>
        <pc:picChg chg="add mod">
          <ac:chgData name="Tapani Risto" userId="976c6936-ee02-4032-8c0b-9c911f48e023" providerId="ADAL" clId="{6510268C-7A78-4950-8B9C-A5D780CCD09F}" dt="2024-04-07T06:53:01.424" v="2778" actId="1076"/>
          <ac:picMkLst>
            <pc:docMk/>
            <pc:sldMk cId="1632206839" sldId="267"/>
            <ac:picMk id="5" creationId="{799A2F63-8D2F-6727-6648-431D107DF4EA}"/>
          </ac:picMkLst>
        </pc:picChg>
      </pc:sldChg>
      <pc:sldChg chg="add">
        <pc:chgData name="Tapani Risto" userId="976c6936-ee02-4032-8c0b-9c911f48e023" providerId="ADAL" clId="{6510268C-7A78-4950-8B9C-A5D780CCD09F}" dt="2024-04-07T06:02:00.146" v="846"/>
        <pc:sldMkLst>
          <pc:docMk/>
          <pc:sldMk cId="2727663140" sldId="268"/>
        </pc:sldMkLst>
      </pc:sldChg>
      <pc:sldChg chg="add">
        <pc:chgData name="Tapani Risto" userId="976c6936-ee02-4032-8c0b-9c911f48e023" providerId="ADAL" clId="{6510268C-7A78-4950-8B9C-A5D780CCD09F}" dt="2024-04-07T06:02:00.571" v="847"/>
        <pc:sldMkLst>
          <pc:docMk/>
          <pc:sldMk cId="3223444374" sldId="269"/>
        </pc:sldMkLst>
      </pc:sldChg>
      <pc:sldChg chg="modSp mod">
        <pc:chgData name="Tapani Risto" userId="976c6936-ee02-4032-8c0b-9c911f48e023" providerId="ADAL" clId="{6510268C-7A78-4950-8B9C-A5D780CCD09F}" dt="2024-04-07T09:03:33.694" v="2797" actId="6549"/>
        <pc:sldMkLst>
          <pc:docMk/>
          <pc:sldMk cId="1981145086" sldId="271"/>
        </pc:sldMkLst>
        <pc:spChg chg="mod">
          <ac:chgData name="Tapani Risto" userId="976c6936-ee02-4032-8c0b-9c911f48e023" providerId="ADAL" clId="{6510268C-7A78-4950-8B9C-A5D780CCD09F}" dt="2024-04-07T09:03:33.694" v="2797" actId="6549"/>
          <ac:spMkLst>
            <pc:docMk/>
            <pc:sldMk cId="1981145086" sldId="271"/>
            <ac:spMk id="3" creationId="{7323A55F-913A-D885-0294-C8782D7AF36F}"/>
          </ac:spMkLst>
        </pc:spChg>
      </pc:sldChg>
      <pc:sldChg chg="addSp delSp modSp mod">
        <pc:chgData name="Tapani Risto" userId="976c6936-ee02-4032-8c0b-9c911f48e023" providerId="ADAL" clId="{6510268C-7A78-4950-8B9C-A5D780CCD09F}" dt="2024-04-07T09:15:48.850" v="3688" actId="404"/>
        <pc:sldMkLst>
          <pc:docMk/>
          <pc:sldMk cId="3107123054" sldId="272"/>
        </pc:sldMkLst>
        <pc:spChg chg="del">
          <ac:chgData name="Tapani Risto" userId="976c6936-ee02-4032-8c0b-9c911f48e023" providerId="ADAL" clId="{6510268C-7A78-4950-8B9C-A5D780CCD09F}" dt="2024-04-07T09:03:46.483" v="2798"/>
          <ac:spMkLst>
            <pc:docMk/>
            <pc:sldMk cId="3107123054" sldId="272"/>
            <ac:spMk id="2" creationId="{AC4F0DEC-813A-D53A-4FDD-D0CB74277E78}"/>
          </ac:spMkLst>
        </pc:spChg>
        <pc:spChg chg="mod">
          <ac:chgData name="Tapani Risto" userId="976c6936-ee02-4032-8c0b-9c911f48e023" providerId="ADAL" clId="{6510268C-7A78-4950-8B9C-A5D780CCD09F}" dt="2024-04-07T09:15:48.850" v="3688" actId="404"/>
          <ac:spMkLst>
            <pc:docMk/>
            <pc:sldMk cId="3107123054" sldId="272"/>
            <ac:spMk id="3" creationId="{9C87544E-AD77-C692-2519-FFC5247E325A}"/>
          </ac:spMkLst>
        </pc:spChg>
        <pc:spChg chg="add mod">
          <ac:chgData name="Tapani Risto" userId="976c6936-ee02-4032-8c0b-9c911f48e023" providerId="ADAL" clId="{6510268C-7A78-4950-8B9C-A5D780CCD09F}" dt="2024-04-07T09:03:46.483" v="2798"/>
          <ac:spMkLst>
            <pc:docMk/>
            <pc:sldMk cId="3107123054" sldId="272"/>
            <ac:spMk id="4" creationId="{D8EF4C37-BA39-7D9E-C00D-90F26CD26CDD}"/>
          </ac:spMkLst>
        </pc:spChg>
        <pc:picChg chg="add mod">
          <ac:chgData name="Tapani Risto" userId="976c6936-ee02-4032-8c0b-9c911f48e023" providerId="ADAL" clId="{6510268C-7A78-4950-8B9C-A5D780CCD09F}" dt="2024-04-07T09:07:21.911" v="3050" actId="1076"/>
          <ac:picMkLst>
            <pc:docMk/>
            <pc:sldMk cId="3107123054" sldId="272"/>
            <ac:picMk id="6" creationId="{1B9AFB5C-7E62-A762-7452-DDD805411078}"/>
          </ac:picMkLst>
        </pc:picChg>
      </pc:sldChg>
      <pc:sldChg chg="addSp delSp modSp new mod">
        <pc:chgData name="Tapani Risto" userId="976c6936-ee02-4032-8c0b-9c911f48e023" providerId="ADAL" clId="{6510268C-7A78-4950-8B9C-A5D780CCD09F}" dt="2024-04-07T09:16:27.872" v="3693" actId="207"/>
        <pc:sldMkLst>
          <pc:docMk/>
          <pc:sldMk cId="2705329531" sldId="273"/>
        </pc:sldMkLst>
        <pc:spChg chg="del">
          <ac:chgData name="Tapani Risto" userId="976c6936-ee02-4032-8c0b-9c911f48e023" providerId="ADAL" clId="{6510268C-7A78-4950-8B9C-A5D780CCD09F}" dt="2024-04-07T09:03:57.101" v="2800"/>
          <ac:spMkLst>
            <pc:docMk/>
            <pc:sldMk cId="2705329531" sldId="273"/>
            <ac:spMk id="2" creationId="{524E5AED-ACE5-B80B-2909-ADAAEEA9026D}"/>
          </ac:spMkLst>
        </pc:spChg>
        <pc:spChg chg="add mod">
          <ac:chgData name="Tapani Risto" userId="976c6936-ee02-4032-8c0b-9c911f48e023" providerId="ADAL" clId="{6510268C-7A78-4950-8B9C-A5D780CCD09F}" dt="2024-04-07T09:16:27.872" v="3693" actId="207"/>
          <ac:spMkLst>
            <pc:docMk/>
            <pc:sldMk cId="2705329531" sldId="273"/>
            <ac:spMk id="4" creationId="{85105520-B437-7034-5A09-0FCDBBD2D8FA}"/>
          </ac:spMkLst>
        </pc:spChg>
      </pc:sldChg>
      <pc:sldChg chg="modSp mod">
        <pc:chgData name="Tapani Risto" userId="976c6936-ee02-4032-8c0b-9c911f48e023" providerId="ADAL" clId="{6510268C-7A78-4950-8B9C-A5D780CCD09F}" dt="2024-04-13T10:14:52.306" v="4498" actId="255"/>
        <pc:sldMkLst>
          <pc:docMk/>
          <pc:sldMk cId="2515670480" sldId="280"/>
        </pc:sldMkLst>
        <pc:spChg chg="mod">
          <ac:chgData name="Tapani Risto" userId="976c6936-ee02-4032-8c0b-9c911f48e023" providerId="ADAL" clId="{6510268C-7A78-4950-8B9C-A5D780CCD09F}" dt="2024-04-13T10:14:52.306" v="4498" actId="255"/>
          <ac:spMkLst>
            <pc:docMk/>
            <pc:sldMk cId="2515670480" sldId="280"/>
            <ac:spMk id="3" creationId="{6BC80DCF-D08C-C58F-5141-C8AFCA1FDBE5}"/>
          </ac:spMkLst>
        </pc:spChg>
      </pc:sldChg>
      <pc:sldChg chg="addSp delSp modSp new mod">
        <pc:chgData name="Tapani Risto" userId="976c6936-ee02-4032-8c0b-9c911f48e023" providerId="ADAL" clId="{6510268C-7A78-4950-8B9C-A5D780CCD09F}" dt="2024-04-13T10:32:54.913" v="6039" actId="6549"/>
        <pc:sldMkLst>
          <pc:docMk/>
          <pc:sldMk cId="820545009" sldId="281"/>
        </pc:sldMkLst>
        <pc:spChg chg="mod">
          <ac:chgData name="Tapani Risto" userId="976c6936-ee02-4032-8c0b-9c911f48e023" providerId="ADAL" clId="{6510268C-7A78-4950-8B9C-A5D780CCD09F}" dt="2024-04-13T10:20:48.095" v="4530" actId="2711"/>
          <ac:spMkLst>
            <pc:docMk/>
            <pc:sldMk cId="820545009" sldId="281"/>
            <ac:spMk id="2" creationId="{2353485B-E1FD-8CFB-48E7-AB66131F8F00}"/>
          </ac:spMkLst>
        </pc:spChg>
        <pc:spChg chg="mod">
          <ac:chgData name="Tapani Risto" userId="976c6936-ee02-4032-8c0b-9c911f48e023" providerId="ADAL" clId="{6510268C-7A78-4950-8B9C-A5D780CCD09F}" dt="2024-04-13T10:32:54.913" v="6039" actId="6549"/>
          <ac:spMkLst>
            <pc:docMk/>
            <pc:sldMk cId="820545009" sldId="281"/>
            <ac:spMk id="3" creationId="{561D773A-434E-41A9-98D5-04A7B36095B5}"/>
          </ac:spMkLst>
        </pc:spChg>
        <pc:spChg chg="add del mod">
          <ac:chgData name="Tapani Risto" userId="976c6936-ee02-4032-8c0b-9c911f48e023" providerId="ADAL" clId="{6510268C-7A78-4950-8B9C-A5D780CCD09F}" dt="2024-04-13T10:19:31.071" v="4512" actId="22"/>
          <ac:spMkLst>
            <pc:docMk/>
            <pc:sldMk cId="820545009" sldId="281"/>
            <ac:spMk id="5" creationId="{8E9C4C32-8A70-7F6E-1677-DCB9B8A44719}"/>
          </ac:spMkLst>
        </pc:spChg>
        <pc:spChg chg="add del mod">
          <ac:chgData name="Tapani Risto" userId="976c6936-ee02-4032-8c0b-9c911f48e023" providerId="ADAL" clId="{6510268C-7A78-4950-8B9C-A5D780CCD09F}" dt="2024-04-13T10:19:40.295" v="4516" actId="22"/>
          <ac:spMkLst>
            <pc:docMk/>
            <pc:sldMk cId="820545009" sldId="281"/>
            <ac:spMk id="7" creationId="{00F31A2A-7E9D-691F-0FA7-264A4C8EE1D1}"/>
          </ac:spMkLst>
        </pc:spChg>
        <pc:spChg chg="add del">
          <ac:chgData name="Tapani Risto" userId="976c6936-ee02-4032-8c0b-9c911f48e023" providerId="ADAL" clId="{6510268C-7A78-4950-8B9C-A5D780CCD09F}" dt="2024-04-13T10:19:48.588" v="4518" actId="22"/>
          <ac:spMkLst>
            <pc:docMk/>
            <pc:sldMk cId="820545009" sldId="281"/>
            <ac:spMk id="9" creationId="{E6D62C94-755C-14DF-3641-48CD1AF34A29}"/>
          </ac:spMkLst>
        </pc:spChg>
        <pc:grpChg chg="add mod">
          <ac:chgData name="Tapani Risto" userId="976c6936-ee02-4032-8c0b-9c911f48e023" providerId="ADAL" clId="{6510268C-7A78-4950-8B9C-A5D780CCD09F}" dt="2024-04-13T10:30:41.892" v="5944" actId="1076"/>
          <ac:grpSpMkLst>
            <pc:docMk/>
            <pc:sldMk cId="820545009" sldId="281"/>
            <ac:grpSpMk id="14" creationId="{3D0EBE8A-1690-0921-9ED7-D3FA0213A67E}"/>
          </ac:grpSpMkLst>
        </pc:grpChg>
        <pc:picChg chg="add mod">
          <ac:chgData name="Tapani Risto" userId="976c6936-ee02-4032-8c0b-9c911f48e023" providerId="ADAL" clId="{6510268C-7A78-4950-8B9C-A5D780CCD09F}" dt="2024-04-13T10:30:33.919" v="5940" actId="164"/>
          <ac:picMkLst>
            <pc:docMk/>
            <pc:sldMk cId="820545009" sldId="281"/>
            <ac:picMk id="11" creationId="{CBAC1964-6AE9-E7BF-0082-1E7DEF3C899D}"/>
          </ac:picMkLst>
        </pc:picChg>
        <pc:picChg chg="add mod">
          <ac:chgData name="Tapani Risto" userId="976c6936-ee02-4032-8c0b-9c911f48e023" providerId="ADAL" clId="{6510268C-7A78-4950-8B9C-A5D780CCD09F}" dt="2024-04-13T10:30:33.919" v="5940" actId="164"/>
          <ac:picMkLst>
            <pc:docMk/>
            <pc:sldMk cId="820545009" sldId="281"/>
            <ac:picMk id="13" creationId="{EBBE734E-D7D9-FD5F-30B3-FAF4834993F6}"/>
          </ac:picMkLst>
        </pc:picChg>
      </pc:sldChg>
      <pc:sldChg chg="addSp modSp new mod">
        <pc:chgData name="Tapani Risto" userId="976c6936-ee02-4032-8c0b-9c911f48e023" providerId="ADAL" clId="{6510268C-7A78-4950-8B9C-A5D780CCD09F}" dt="2024-04-13T10:41:08.468" v="7965" actId="20577"/>
        <pc:sldMkLst>
          <pc:docMk/>
          <pc:sldMk cId="3859045229" sldId="282"/>
        </pc:sldMkLst>
        <pc:spChg chg="mod">
          <ac:chgData name="Tapani Risto" userId="976c6936-ee02-4032-8c0b-9c911f48e023" providerId="ADAL" clId="{6510268C-7A78-4950-8B9C-A5D780CCD09F}" dt="2024-04-13T10:34:25.637" v="6052" actId="207"/>
          <ac:spMkLst>
            <pc:docMk/>
            <pc:sldMk cId="3859045229" sldId="282"/>
            <ac:spMk id="2" creationId="{DF96773C-CF70-EC62-D264-D5FA8E364D77}"/>
          </ac:spMkLst>
        </pc:spChg>
        <pc:spChg chg="mod">
          <ac:chgData name="Tapani Risto" userId="976c6936-ee02-4032-8c0b-9c911f48e023" providerId="ADAL" clId="{6510268C-7A78-4950-8B9C-A5D780CCD09F}" dt="2024-04-13T10:41:08.468" v="7965" actId="20577"/>
          <ac:spMkLst>
            <pc:docMk/>
            <pc:sldMk cId="3859045229" sldId="282"/>
            <ac:spMk id="3" creationId="{B28C454B-1FDF-D958-66A6-609A381FF6E8}"/>
          </ac:spMkLst>
        </pc:spChg>
        <pc:picChg chg="add mod">
          <ac:chgData name="Tapani Risto" userId="976c6936-ee02-4032-8c0b-9c911f48e023" providerId="ADAL" clId="{6510268C-7A78-4950-8B9C-A5D780CCD09F}" dt="2024-04-13T10:34:52.664" v="6056" actId="1076"/>
          <ac:picMkLst>
            <pc:docMk/>
            <pc:sldMk cId="3859045229" sldId="282"/>
            <ac:picMk id="5" creationId="{6626A7A2-C14C-3A73-18AF-03176D88C0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13.4.2024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87544E-AD77-C692-2519-FFC5247E3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2011680"/>
            <a:ext cx="7199789" cy="4206240"/>
          </a:xfrm>
        </p:spPr>
        <p:txBody>
          <a:bodyPr>
            <a:noAutofit/>
          </a:bodyPr>
          <a:lstStyle/>
          <a:p>
            <a:r>
              <a:rPr lang="fi-FI" sz="1600" b="0" i="0" dirty="0">
                <a:solidFill>
                  <a:srgbClr val="333333"/>
                </a:solidFill>
                <a:effectLst/>
              </a:rPr>
              <a:t>Sisään hengitetty raitis ilma sekoittuu 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anatomisen kuolleen tilavuus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 (150 ml) ilmaan.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Anatominen kuollut tilavuus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= kaikki hengitysteiden osat, joissa ei tapahdu kaasujen vaihtoa. </a:t>
            </a:r>
          </a:p>
          <a:p>
            <a:r>
              <a:rPr lang="fi-FI" sz="1600" b="0" i="0" dirty="0">
                <a:solidFill>
                  <a:srgbClr val="333333"/>
                </a:solidFill>
                <a:effectLst/>
              </a:rPr>
              <a:t>Anatominen kuollut tila vähentää keuhkorakkulatuuletusta 350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ml:aan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(TV – anatominen kuollut tila, 500 – 150 ml = 350 ml).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Anatominen kuollut tila ei juuri muutu &gt; kertahengitystilavuutta voidaan lisätä &gt; saadaan hapen osapainetta alveolien alueella lisättyä.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</a:rPr>
              <a:t>Esim. jos TV = 500 ml ja anatominen kuollut tila = 150 ml, raikkaan ilman osuus on 70 % (350/500 × 100 = 70 %). Jos  TV = 2000 ml &gt; raikkaan ilman osuus on 92,5 %:a  (1850/2000 × 100 = 92,5 %).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Fysiologinen kuollut tilavuus: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anatomisen ja alveolaarisen kuolleen tilan summa. 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Alveolaarinen kuollut tilavuus: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se osuus alveoleista, joihin keuhkojen kapillaarit eivät ohjaa verta tai joissa kaasujen vaihto ei jostain muusta syystä onnistu.</a:t>
            </a:r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D8EF4C37-BA39-7D9E-C00D-90F26CD2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17.3 Hengityksen mekaniikka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B9AFB5C-7E62-A762-7452-DDD805411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49" y="2448184"/>
            <a:ext cx="4392801" cy="333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2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E9C4F3-103D-B2BB-104A-D5CC6BA24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085760"/>
            <a:ext cx="6143347" cy="4206240"/>
          </a:xfrm>
        </p:spPr>
        <p:txBody>
          <a:bodyPr>
            <a:normAutofit/>
          </a:bodyPr>
          <a:lstStyle/>
          <a:p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Koko ilmakehän massa &gt; ilmanpaineen.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Ilman massa noin 1,29 kg/m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3 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&gt; Ilman ”voimaa” voidaan mitata mm. elohopeapuntarilla, jolloin ilman massan vaikutusta vastustamaan tarvitaan 760 mm:n patsas elohopeaa (tiheys 13,5 x 10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3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 kg/m</a:t>
            </a:r>
            <a:r>
              <a:rPr lang="fi-FI" sz="1800" baseline="30000" dirty="0">
                <a:solidFill>
                  <a:srgbClr val="333333"/>
                </a:solidFill>
                <a:latin typeface="Source Sans Pro" panose="020B0503030403020204" pitchFamily="34" charset="0"/>
              </a:rPr>
              <a:t>3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).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Vastaava ilmakehän massan vaikutusta vastaan tarvittaisiin noin 10 metrin korkuinen vesipatsas.</a:t>
            </a:r>
            <a:endParaRPr lang="fi-FI" sz="1800" baseline="30000" dirty="0">
              <a:solidFill>
                <a:srgbClr val="333333"/>
              </a:solidFill>
              <a:latin typeface="Source Sans Pro" panose="020B0503030403020204" pitchFamily="34" charset="0"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Ilmanpaine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atmosphere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atm, ilmakehä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= 1 atm = 101,325 kPa = 101325 Pa; 1 atm = 760 mmHg; 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 atm = 1013,25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mbar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5105520-B437-7034-5A09-0FCDBBD2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17.4 Kaasujenvaihto keuhkoissa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5A3EAA-AB18-2E9A-150D-3A4C1C28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24" y="1380967"/>
            <a:ext cx="3453420" cy="170611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490A605-AA82-84CB-086B-75C3D95916D1}"/>
              </a:ext>
            </a:extLst>
          </p:cNvPr>
          <p:cNvSpPr txBox="1"/>
          <p:nvPr/>
        </p:nvSpPr>
        <p:spPr>
          <a:xfrm>
            <a:off x="7341832" y="5675452"/>
            <a:ext cx="4279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Elohopeailmapuntarin periaate</a:t>
            </a:r>
            <a:r>
              <a:rPr lang="fi-FI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Kun putken avoimeen päähän vaikuttaa ilman paine (oikealla), se työntää elohopea patsasta putken toisessa päässä </a:t>
            </a:r>
            <a:r>
              <a:rPr lang="fi-FI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ylemmäs. </a:t>
            </a:r>
            <a:r>
              <a:rPr lang="fi-FI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Nestepintojen korkeusero ilmoittaa paineen (p= Hg tiheys x tilavuus/ pinta-alalla).</a:t>
            </a:r>
            <a:endParaRPr lang="fi-FI" sz="1200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B1C0307-70A5-4618-1C20-9E5131C0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3" y="3219073"/>
            <a:ext cx="2825973" cy="2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9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4B9770-AEF9-F81E-F67E-3075DD24A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712" y="2144845"/>
            <a:ext cx="7301888" cy="4206240"/>
          </a:xfrm>
        </p:spPr>
        <p:txBody>
          <a:bodyPr>
            <a:noAutofit/>
          </a:bodyPr>
          <a:lstStyle/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Hapen osapaine (pO</a:t>
            </a:r>
            <a:r>
              <a:rPr lang="fi-FI" sz="1600" b="1" i="0" baseline="-25000" dirty="0">
                <a:solidFill>
                  <a:srgbClr val="333333"/>
                </a:solidFill>
                <a:effectLst/>
                <a:latin typeface="Roboto Slab" pitchFamily="2" charset="0"/>
              </a:rPr>
              <a:t>2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) alveoleissa ja plasmassa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Daltonin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laki: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kokonaispaine koostuu kaasuseoksen osapaineiden summasta.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Ilmakehän kaasut: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noin 78 % on typpikaasua (N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 noin 21 % happikaasua (O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&gt; 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hapen osapaine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on 21 % 760 mmHg:n paineesta (0,21 × 760 mmHg = 159 mmHg).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3000 metrin korkeudessa ilmakehän paine on noin 525 mmHg &gt; 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tuolla korkeudella on noin 110 mmHg.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Hapen osapaineella on olennainen merkitys hapen sitoutumiseen hemoglobiiniproteiineihin!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V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esihöyryllä on osuus paineesta hengitysteissä (noin 47 mmHg) &gt; hapen osapaine on noin 150 mmHg (0,21 × [760–47] mmHg).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Fysiologisen kuolleen tilan johdosta lopullinen hapen osapaine kaasujen vaihtoympäristössä, alveoleissa, on noin 100–105 mmHg.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Henryn laki: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kaasujen liukeneminen nesteisiin riippuu suoraan kaasun osapaineesta. Jos pO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on 100 mmHg, niin 100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ml:aan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37°C:n lämpöistä plasmaa liukoisena 0,3 ml happea. </a:t>
            </a:r>
          </a:p>
          <a:p>
            <a:pPr lvl="1"/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02D31454-A51D-B58A-B0D4-ACEA333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17.4 Kaasujenvaihto keuhkoissa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680B44-2F49-3D4C-514D-F92E92160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43" b="9017"/>
          <a:stretch/>
        </p:blipFill>
        <p:spPr>
          <a:xfrm>
            <a:off x="8229600" y="2251125"/>
            <a:ext cx="3962400" cy="28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7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81C9B5-F088-68D4-E953-BE5997FD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62" y="2011680"/>
            <a:ext cx="846929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Keuhkovaltimot reagoivat alveolien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:een täysin päinvastoin kuin systeemisen verenkierron arteriolit.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Matala alveolien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supistaa keuhkovaltimoita ja korkea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taas laajentaa keuhkovaltimoita &gt; vähennetään niiden verisuonten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perfuusiota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joihin arterioleista ei ole tarjolla riittävää määrää happea.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ileän lihaksen supistaminen hypoksiassa &gt; sovitetaan kaasujenvaihto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perfuusioon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Painovoiman takia pystyasennossa perfuusio on keuhkojen alaosassa suurempi kuin yläosassa.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entilaatio on alaosassa suurempaa kuin yläosassa (alaosan hengitystiet laajenevat enemmän hengitystyön aikana, alaosassa on enemmän alveoleja)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aasujenvaihto? Ventilaatio-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perfuusiosuhde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keuhkojen yläosassa on 0,24 l. ilmaa/0,07 l. verta/ min. (3,4) ja alaosassa vain 0,82 l. ilmaa / 1,29 l. verta/ min (0,6). Mitä suurempi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ventillaatio-perfuusiosuhde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on, sitä parempi kaasujenvaihto.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73F2C91-346A-71D7-ACAB-429797AD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17.4 Kaasujenvaihto keuhkoissa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822D6BC-B2E5-2D4A-ED15-8A4E1236E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824" y="2592280"/>
            <a:ext cx="3177154" cy="32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60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91A31-D2CF-CBFC-4642-4EBFDB8F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17.5 Hengityksen säätely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CF010A-F6CA-27F4-1A52-46D918D9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4" y="2011680"/>
            <a:ext cx="732407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Aivorungon hengityskeskukset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Pallealihasta ohjataan C3–C5-nikamaväleistä tulevista selkäydinhermoista rakentuvalla palleahermolla (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n.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phrenicus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kylkivälilihasten sekä vatsan lihaksien selkäydinhermot tulevat ulos keskushermostosta rinta- ja lannenikamien alueelta.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Ydinjatkoksen ja aivosillan alueen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hengityskeskuksen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toimintaa ohjataan hermostolla ja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humoraalisesti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Hermostollinen säätely on tahdonalaista.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Humoraalisista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tekijöistä 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vaikuttaa hengitysrytmiin (frekvenssi) ja syvyyteen (volyymi) eniten.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Samat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humoraaliset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tekijät, jotka lisäävät hengitystä, lisäävät myös verenpainetta.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Hengityskeskuksen tumakkeilla 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pre-Bötzinger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tumakkeet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rytmitetään sisään- ja uloshengitystä spontaanisti.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E2CE292-1E80-9D61-39A4-5F3D8B9B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571" y="3889763"/>
            <a:ext cx="4404640" cy="254690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FAD942C-85F1-BC29-B297-FCA89E44F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392" y="1870923"/>
            <a:ext cx="3968114" cy="19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330833-0BDA-6C05-60C8-0DC40888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2011680"/>
            <a:ext cx="7306321" cy="4206240"/>
          </a:xfrm>
        </p:spPr>
        <p:txBody>
          <a:bodyPr>
            <a:noAutofit/>
          </a:bodyPr>
          <a:lstStyle/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Ydinjatkoksen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takimmainen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dorsal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respiratory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group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etummainen hengitystumake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ventral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respiratory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group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Takimmainen hengitystumake ohjaa pallean ja ulompien kylkivälilihasten supistusta ja rentoutumista sisään- ja uloshengityksen aikana.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Etummainen hengitystumake toimii aktiivisesti lisääntyneen hengitystyön aikana käskyttäen sisempiä kylkivälilihaksia ja hengityksen apulihaksia.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Aivosillan 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hengitystumake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pontine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respiratory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group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Apneuttinen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keskus (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apneustic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center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kiihdyttää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eksitatorinen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takimmaisen hengitystumakkeen toimintaa, ja säätelee sisäänhengityksen syvyyttä. </a:t>
            </a:r>
          </a:p>
          <a:p>
            <a:pPr lvl="1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Pneumotaksinen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keskus 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</a:t>
            </a:r>
            <a:r>
              <a:rPr lang="fi-FI" sz="16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neumotaxic</a:t>
            </a:r>
            <a:r>
              <a:rPr lang="fi-FI" sz="16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center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kohdistaa myös vaikutuksensa takimmaiseen hengitystumakkeeseen. Säätely on estävää (inhibitorinen) &gt; säädellään hengitysrytmiä.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Sisäänhengitystä estävä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Hering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–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Breuer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-refleksi 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Kun keuhkokudos venyy nopeasti, aktivoituvat venytysreseptorit, jolloin sisäänhengitys lakkaa.</a:t>
            </a:r>
          </a:p>
          <a:p>
            <a:endParaRPr lang="fi-FI" sz="16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A193E0F0-8E97-8116-0530-DD17241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17.5 Hengityksen säätely</a:t>
            </a:r>
            <a:endParaRPr lang="fi-FI" sz="2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9147A5D-955C-CB4A-EDFE-BF79038D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305" y="2518812"/>
            <a:ext cx="4404640" cy="25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15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748415-7AB0-79CC-66D8-4BA5B9878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71" y="1792288"/>
            <a:ext cx="7887815" cy="4206240"/>
          </a:xfrm>
        </p:spPr>
        <p:txBody>
          <a:bodyPr>
            <a:noAutofit/>
          </a:bodyPr>
          <a:lstStyle/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Hengityksen kemiallinen säätely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pH ja pO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vaikuttavat hengityksen säätelyyn.</a:t>
            </a:r>
          </a:p>
          <a:p>
            <a:pPr lvl="1"/>
            <a:r>
              <a:rPr lang="fi-FI" sz="12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Hypoventilaatio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riittämätön hengitys, aiheuttaa </a:t>
            </a:r>
            <a:r>
              <a:rPr lang="fi-FI" sz="12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hyperkapniaa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(kerryttää 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:ta) ja laskee veren pH:ta; </a:t>
            </a:r>
            <a:r>
              <a:rPr lang="fi-FI" sz="12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Hyperventilaatio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tilanteeseen nähden liiallinen hengitys, aiheuttaa taas </a:t>
            </a:r>
            <a:r>
              <a:rPr lang="fi-FI" sz="12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hypokapniaa</a:t>
            </a:r>
            <a:r>
              <a:rPr lang="fi-FI" sz="12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(laskee 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ja nostaa pH:ta.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Sentraaliset </a:t>
            </a:r>
            <a:r>
              <a:rPr lang="fi-FI" sz="1200" b="1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kemoreseptorit</a:t>
            </a:r>
            <a:endParaRPr lang="fi-FI" sz="1200" b="1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herkkiä veren 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-muutoksille, koska kaasuna 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pääsee vaikuttamaan myös niihin. 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erillistä hermokudosta, mutta niillä on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synaptinen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yhteys hengityskeskuksen tumakkeisiin. Aivo-selkäydinnesteen ja aivojen kudosnesteiden tilanteen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sensorointia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lisäävät hengitystiheyttä ja -tilavuutta, jos niiden alueella 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lisääntyy. 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vaikutus ventilaatioon on noin 70–80 %, mutta vaste muutoksiin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viivästeinen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Perifeeriset </a:t>
            </a:r>
            <a:r>
              <a:rPr lang="fi-FI" sz="1200" b="1" i="0" dirty="0" err="1">
                <a:solidFill>
                  <a:srgbClr val="333333"/>
                </a:solidFill>
                <a:effectLst/>
                <a:latin typeface="Roboto Slab" pitchFamily="2" charset="0"/>
              </a:rPr>
              <a:t>kemoreseptorit</a:t>
            </a:r>
            <a:endParaRPr lang="fi-FI" sz="1200" b="1" i="0" dirty="0">
              <a:solidFill>
                <a:srgbClr val="333333"/>
              </a:solidFill>
              <a:effectLst/>
              <a:latin typeface="Roboto Slab" pitchFamily="2" charset="0"/>
            </a:endParaRP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saavat aikaan välittömän vasteen, jos veren pCO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tai pH muuttuu. 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Hengitysvasteen suuruus on sentraalisiin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kemoreseptoreihin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verrattuna pienempi.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Veren pH-muutokset vaikuttavat perifeeristen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kemoreseptorien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kautta hengitykseen. 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olennaisessa roolissa happoemästasapainon säätelyssä silloin, kun häiriön syy on aineenvaihdunnallinen eli metabolinen.</a:t>
            </a:r>
          </a:p>
          <a:p>
            <a:pPr algn="l"/>
            <a:r>
              <a:rPr lang="fi-FI" sz="12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Veren pO2:n vaikutus hengitykseen</a:t>
            </a:r>
          </a:p>
          <a:p>
            <a:pPr lvl="1"/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Normaalisti pO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vaikuttaa hengityksen säätelyyn epäsuorasti herkistämällä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kemoreseptoreja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Vähäinen pO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lisää </a:t>
            </a:r>
            <a:r>
              <a:rPr lang="fi-FI" sz="12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kemoreseptorin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herkkyyttä 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-pitoisuudelle, jolloin pienempikin muutos CO</a:t>
            </a:r>
            <a:r>
              <a:rPr lang="fi-FI" sz="12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2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:ssa saa aikaan hengitysvasteen.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BFC1898D-9F70-1016-6A68-F8988649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17.5 Hengityksen säätely</a:t>
            </a:r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1C8EA7A-8DA6-5BDA-7634-6741F2FF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318" y="2791367"/>
            <a:ext cx="3725171" cy="320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3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48CB0-AA68-DBBB-C8B1-2F9EA6C9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17.6 Hemoglobiini ja hapenkuljetus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674078-3A51-D55E-0087-13BF3AF00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05" y="1985047"/>
            <a:ext cx="7825001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  <a:latin typeface="Roboto Slab" pitchFamily="2" charset="0"/>
              </a:rPr>
              <a:t>Hemoglobiini</a:t>
            </a:r>
            <a:endParaRPr lang="fi-FI" sz="1600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Yksi gramma hemoglobiinia sitoo maksimissaan 1,34 ml 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-molekyylejä</a:t>
            </a:r>
          </a:p>
          <a:p>
            <a:pPr algn="l"/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Esim. jos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mitattu hemoglobiini on 150 g/l &gt; hemoglobiini pystyy sitomaan 150 g/l × 1,34 ml O2/g = 200 ml 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/l happimolekyylejä &gt; yksi litra verta kuljettaa happea maksimissaan 200 ml hemoglobiinissa, ja noin 3 ml liuennutta 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plasmassa.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koostuu neljästä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globiinimuotoisesta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proteiiniketjusta, joissa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hemiosa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jonka keskellä olevaan Fe</a:t>
            </a:r>
            <a:r>
              <a:rPr lang="fi-FI" sz="16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2+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-rautaioniin happimolekyylit kiinnittyvät. </a:t>
            </a:r>
          </a:p>
          <a:p>
            <a:pPr algn="l"/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Hemoglobiinin kyky sitoa happea (affiniteetti) muuttuu, kun yksi happimolekyyli on tarttunut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hemirautaan</a:t>
            </a:r>
            <a:r>
              <a:rPr lang="fi-FI" sz="1600" dirty="0">
                <a:solidFill>
                  <a:srgbClr val="333333"/>
                </a:solidFill>
                <a:latin typeface="Source Sans Pro" panose="020B0503030403020204" pitchFamily="34" charset="0"/>
              </a:rPr>
              <a:t> (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ns.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allosteerinen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aktivaatio). Hapen vaikutus hemoglobiinimolekyyliin on yhteistoiminnallista eli kooperatiivista.</a:t>
            </a:r>
          </a:p>
          <a:p>
            <a:pPr algn="l"/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Hemirautaan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siroutunut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happi muodostaa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oksihemoglobiinin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;  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Happea luovuttanutta hemoglobiinia kutsutaan </a:t>
            </a:r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deoksihemoglobiiniksi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Karboksihemoglobiini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= hemoglobiiniin on sitoutunut häkämolekyyli (CO).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Karbaminohemoglobiini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karbhemoglobiini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karbohemoglobiini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muodostuu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:n sitoutuessa hemoglobiinin reaktiiviseen </a:t>
            </a:r>
            <a:r>
              <a:rPr lang="fi-FI" sz="16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aminoryhmään</a:t>
            </a:r>
            <a:r>
              <a:rPr lang="fi-FI" sz="16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23854C1-F875-5FC2-9DAA-1F8910B6C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184" y="3120855"/>
            <a:ext cx="3824794" cy="24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2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C80DCF-D08C-C58F-5141-C8AFCA1FD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2011680"/>
            <a:ext cx="7244179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Hemoglobiinin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määrä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(esim. 150 g/l) kertoo sen, kuinka paljon yksi litra maksimissaan pystyy kuljettamaan happea.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Esim. jos Hb on 150 g/l &gt; litrassa verta on noin 201 ml 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:a.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Hemoglobiinin saturaatio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(SaO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kuinka monta prosenttia maksimimahdollisuudesta hemoglobiini happea kuljettaa.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Esim.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Jos esimerkkitapauksessa saturaatio (SaO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on 50 % &gt; vain 50 % tuosta 200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ml:sta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:ta olisi 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henoglobiinin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kuljetettavana.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altimoveren normaali happisaturaatio on 97–99 %. 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ri hemoglobiinimuodot absorboivat näkyvää valoa eri tavalla &gt;  Pulssioksimetrin mittaustapaan liittyykin näkyvän valon heijastaminen pintakudokseen, jolloin takaisin heijastuva väri paljastaa saturaation.</a:t>
            </a:r>
          </a:p>
          <a:p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8A2113-C131-9307-D420-B258775B3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890" y="2467991"/>
            <a:ext cx="4218433" cy="312242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3F0029E6-ED6D-E8BF-6260-B9D89911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17.6 Hemoglobiini ja hapenkuljetus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5670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3485B-E1FD-8CFB-48E7-AB66131F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17.7 Hiilidioksidin kuljetus veressä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1D773A-434E-41A9-98D5-04A7B3609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466" y="1976169"/>
            <a:ext cx="707994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Hiilidioksidi kuljettuu veressä liuenneena plasmassa (noin 7–10 %) , hemoglobiinissa 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karbaminohemoglobiini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20–23 %), ja bikarbonaattina (HCO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aseline="30000" dirty="0">
                <a:solidFill>
                  <a:srgbClr val="333333"/>
                </a:solidFill>
              </a:rPr>
              <a:t>-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70 % ).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Punasolujen </a:t>
            </a:r>
            <a:r>
              <a:rPr lang="fi-FI" sz="1800" b="1" dirty="0" err="1">
                <a:solidFill>
                  <a:srgbClr val="333333"/>
                </a:solidFill>
              </a:rPr>
              <a:t>k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arboanhydraasientsyymi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nopeuttaa tapahtumaa: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 + H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O → H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3 </a:t>
            </a:r>
            <a:endParaRPr lang="fi-FI" sz="1800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Heikko happo (H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dissosioituu (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 → H</a:t>
            </a:r>
            <a:r>
              <a:rPr lang="fi-FI" sz="1800" b="1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+ HCO</a:t>
            </a:r>
            <a:r>
              <a:rPr lang="fi-FI" sz="1800" b="1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1" i="0" baseline="30000" dirty="0">
                <a:solidFill>
                  <a:srgbClr val="333333"/>
                </a:solidFill>
                <a:effectLst/>
              </a:rPr>
              <a:t>-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Kudos happamoituu, koska syntyy vapaita 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-ioneja (protoneja).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-ionien vaikutusta puskuroidaan (pH-muutoksen estäminen) sitomalla H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-ioneja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deoksihemoglobiiniin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punasolujen sisällä.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Keuhkojen alhaisessa pCO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:ssa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karboanhydraasientsyymi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muuttaa toimintaansa &gt; Hiilihappo (H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hajotetaan vedeksi ja hiilidioksidiksi (H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3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→ H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O + 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kudoksissa tapahtunut reaktio toimii keuhkoissa täysin päinvastoin &gt; hiilidioksidia pääsee siirtymään alveoleihin uloshengitettäväksi. </a:t>
            </a:r>
          </a:p>
          <a:p>
            <a:endParaRPr lang="fi-FI" sz="1800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3D0EBE8A-1690-0921-9ED7-D3FA0213A67E}"/>
              </a:ext>
            </a:extLst>
          </p:cNvPr>
          <p:cNvGrpSpPr/>
          <p:nvPr/>
        </p:nvGrpSpPr>
        <p:grpSpPr>
          <a:xfrm>
            <a:off x="8547114" y="1736533"/>
            <a:ext cx="2439885" cy="4866143"/>
            <a:chOff x="7972148" y="1386166"/>
            <a:chExt cx="3549594" cy="5948322"/>
          </a:xfrm>
        </p:grpSpPr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CBAC1964-6AE9-E7BF-0082-1E7DEF3C8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72148" y="1386166"/>
              <a:ext cx="3549594" cy="2891726"/>
            </a:xfrm>
            <a:prstGeom prst="rect">
              <a:avLst/>
            </a:prstGeom>
          </p:spPr>
        </p:pic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EBBE734E-D7D9-FD5F-30B3-FAF48349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2148" y="4277892"/>
              <a:ext cx="3549594" cy="30565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54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LUKU 17 </a:t>
            </a:r>
            <a:br>
              <a:rPr lang="en-US" sz="160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fi-FI" sz="1600" i="0" u="none" strike="noStrike" baseline="0" dirty="0">
                <a:solidFill>
                  <a:schemeClr val="tx1"/>
                </a:solidFill>
              </a:rPr>
            </a:br>
            <a:r>
              <a:rPr lang="fi-FI" sz="1600" i="0" u="none" strike="noStrike" baseline="0" dirty="0">
                <a:solidFill>
                  <a:schemeClr val="tx1"/>
                </a:solidFill>
              </a:rPr>
              <a:t>HENGITYKSEN FYSIOLOGIAA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9922" y="3996249"/>
            <a:ext cx="4991625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17.1 Hengityselimet </a:t>
            </a:r>
            <a:endParaRPr lang="fi-FI" sz="1400" dirty="0"/>
          </a:p>
          <a:p>
            <a:pPr algn="l"/>
            <a:r>
              <a:rPr lang="fi-FI" sz="1400" b="1" dirty="0"/>
              <a:t>17.2 Hengitysteiden paineiden fysiikkaa ja kemiaa </a:t>
            </a:r>
            <a:endParaRPr lang="fi-FI" sz="1400" dirty="0"/>
          </a:p>
          <a:p>
            <a:pPr algn="l"/>
            <a:r>
              <a:rPr lang="fi-FI" sz="1400" b="1" dirty="0"/>
              <a:t>17.3 Hengityksen mekaniikka </a:t>
            </a:r>
            <a:endParaRPr lang="fi-FI" sz="1400" dirty="0"/>
          </a:p>
          <a:p>
            <a:pPr algn="l"/>
            <a:r>
              <a:rPr lang="fi-FI" sz="1400" b="1" dirty="0"/>
              <a:t>17.4 Kaasunvaihto keuhkoissa </a:t>
            </a:r>
            <a:endParaRPr lang="fi-FI" sz="1400" dirty="0"/>
          </a:p>
          <a:p>
            <a:pPr algn="l"/>
            <a:r>
              <a:rPr lang="fi-FI" sz="1400" b="1" dirty="0"/>
              <a:t>17.5 Hengityksen säätely </a:t>
            </a:r>
            <a:endParaRPr lang="fi-FI" sz="1400" dirty="0"/>
          </a:p>
          <a:p>
            <a:pPr algn="l"/>
            <a:r>
              <a:rPr lang="fi-FI" sz="1400" b="1" dirty="0"/>
              <a:t>17.6 Hemoglobiini ja hapen kuljetus </a:t>
            </a:r>
            <a:endParaRPr lang="fi-FI" sz="1400" dirty="0"/>
          </a:p>
          <a:p>
            <a:pPr algn="l"/>
            <a:r>
              <a:rPr lang="fi-FI" sz="1400" b="1" dirty="0"/>
              <a:t>17.7 Hiilidioksidin kuljetus </a:t>
            </a:r>
            <a:endParaRPr lang="fi-FI" sz="1400" dirty="0"/>
          </a:p>
          <a:p>
            <a:pPr algn="l"/>
            <a:r>
              <a:rPr lang="fi-FI" sz="1400" b="1" dirty="0"/>
              <a:t>17.8 Korkeat olosuhteet ja hengitys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738885"/>
            <a:ext cx="60989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Ydinjatkos </a:t>
            </a:r>
          </a:p>
          <a:p>
            <a:r>
              <a:rPr lang="fi-FI" sz="1200" b="1" i="0" u="none" strike="noStrike" baseline="0" dirty="0">
                <a:latin typeface="+mj-lt"/>
              </a:rPr>
              <a:t>• Aivohermot </a:t>
            </a:r>
          </a:p>
          <a:p>
            <a:r>
              <a:rPr lang="fi-FI" sz="1200" b="1" i="0" u="none" strike="noStrike" baseline="0" dirty="0">
                <a:latin typeface="+mj-lt"/>
              </a:rPr>
              <a:t>• Aistireseptorien ominaisuudet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Solukalvon läpäisy</a:t>
            </a:r>
            <a:endParaRPr lang="fi-FI" sz="1200" dirty="0">
              <a:latin typeface="+mj-lt"/>
            </a:endParaRPr>
          </a:p>
          <a:p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96773C-CF70-EC62-D264-D5FA8E36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Roboto Slab" pitchFamily="2" charset="0"/>
              </a:rPr>
              <a:t>17.8 Korkeat olosuhteet ja hengitys</a:t>
            </a:r>
            <a:endParaRPr lang="fi-FI" sz="24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8C454B-1FDF-D958-66A6-609A381FF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01" y="2011680"/>
            <a:ext cx="7401512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Korkealle siirryttäessä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laskee  &gt; hapen siirtyminen hemoglobiinin kuljetettavaksi vähenee.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Lisääntyneellä hengitystyöllä ja hemoglobiinin affiniteettimuutoksilla kompensoidaan alkuvaiheessa plasman pienempää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:ta.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Hemoglobiinin määrä lisääntyy viiveellä. 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oin 2300 metrin korkeudella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alveoleissa noin 69–74 mmHg &gt; SaO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noin 93 %.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jo 1500 metrin korkeudesta vähentynyt pO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aktivoi kaulavaltimon poukamien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kemoreseptoreja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&gt; hengitys tihenee (hyperventilaatio) &gt; vähentää pCO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:ta &gt; saattaa pitkittyessään johtaa respiratoriseen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alkaloosiin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Hyperventilaatio lisää kertahengitystilavuutta &gt; vähentää fysiologisen kuolleen tilan ilmamäärää &gt; hapensaanti paranee.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626A7A2-C14C-3A73-18AF-03176D88C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912" y="2290439"/>
            <a:ext cx="3843688" cy="401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4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A1478-7F91-0626-B558-BF7487CC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17.1 Hengityselimet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41410D-C10F-F939-F60F-F03D56D4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35" y="2056068"/>
            <a:ext cx="5952484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Hengityselimistö: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hengitystiet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(ei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kaasujen vaihtoa), ja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alveolit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(kaasujenvaihto ulkoilman ja veren välillä).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Hengitys</a:t>
            </a:r>
            <a:r>
              <a:rPr lang="fi-FI" sz="1800" dirty="0">
                <a:solidFill>
                  <a:srgbClr val="333333"/>
                </a:solidFill>
              </a:rPr>
              <a:t>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ilmanvaihto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(= 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ventilaatio)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ulkoilman ja keuhkojen välillä,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kaasujenvaihto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keuhkojen ja veren välillä, ja hapenkäyttö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soluhengityksessä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ATP:n muodostukseen.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Ventilaatio: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ekaaninen tapahtuma, jossa ilmaa siirtyy keuhkoihin ja keuhkoista hengityslihasten luoman ali- ja ylipaineen avulla. 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Kaasujenvaihto: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kaasujen nettodiffuusiota alveolista vereen (O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ja verestä alveoleihin (CO</a:t>
            </a:r>
            <a:r>
              <a:rPr lang="fi-FI" sz="18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F115A-F966-2C90-CB96-546080041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961" y="1973938"/>
            <a:ext cx="5229955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53BC0-B143-4B7C-B856-2C9B647D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91" y="2029435"/>
            <a:ext cx="6440755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Hengityselinten rakenne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Kaasujenvaihto halkaisijaltaan tapahtuu noin 0,25–0,5 mm, ja noin 300 × 10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6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kpl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alveolien (keuhkorakkula)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 veren välillä.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Diffuusiopinta-alaa noin 60–80 m</a:t>
            </a:r>
            <a:r>
              <a:rPr lang="fi-FI" sz="1800" b="0" i="0" baseline="30000" dirty="0">
                <a:solidFill>
                  <a:srgbClr val="333333"/>
                </a:solidFill>
                <a:effectLst/>
              </a:rPr>
              <a:t>2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!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Hapen vereen pääsemisen esteenä on alveolin epiteeli ja kapillaarin endoteelisolu (noin 2 µm)..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Alveolien </a:t>
            </a:r>
            <a:r>
              <a:rPr lang="fi-FI" sz="1800" b="1" dirty="0">
                <a:solidFill>
                  <a:srgbClr val="333333"/>
                </a:solidFill>
              </a:rPr>
              <a:t>t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yypin II solut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tuottavat pintajännitystä alentavaa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surfaktanttia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urface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active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agent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, pinta-aktiivinen tekijä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&gt; estävät nesteen kertymistä.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Yhdessä pienet keuhkoputket ja alveolit muodostavat respiratorisen pääte-elimen, jossa alveolien pinnalla ovat keuhkokapillaarit.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42B9FB-985B-D314-7B49-909C273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17.1 Hengityselimet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56F06B9-4434-C1C3-08D6-FB1E6FBD3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370" y="1038225"/>
            <a:ext cx="4698630" cy="354544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CF56452-FD09-3B24-3723-E89AD35D6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370" y="4583666"/>
            <a:ext cx="2315519" cy="21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30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53BC0-B143-4B7C-B856-2C9B647D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076770" cy="4206240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Rintaontelo ja vatsaontelo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Pallealihas jakaa kehon sisätilan kahteen osastoon.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Rintaontelo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 keuhkot, sydän ja suuret verisuonet sekä henkitorvi ja ruokatorvi. 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Vatsaontelo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maksa, haima, ruuansulatuskanava, perna sekä virtsaneritys- ja lisääntymiselimistö. 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Keuhkopussi eli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pleura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=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keuhkojen ympärillä nestettä sisältävä kaksikalvoinen rakenne mahdollistaa mekaanisen hengitystyön (ventilaatio).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Viskeraalisen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parietaalisen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kalvon, 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pleuraontelon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välissä on pieni nestetilavuus &gt; liukastaa ja vähentää keuhkojen mekaanista rasittumista. </a:t>
            </a:r>
          </a:p>
          <a:p>
            <a:pPr lvl="1"/>
            <a:r>
              <a:rPr lang="fi-FI" sz="1800" b="0" i="0" dirty="0" err="1">
                <a:solidFill>
                  <a:srgbClr val="333333"/>
                </a:solidFill>
                <a:effectLst/>
              </a:rPr>
              <a:t>Pleuraontelossa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vallitsee normaalisti ilmakehää alempi paine &gt; Reikä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pleuran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kalvossa johtaisi ilman virtaamiseen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pleuraonteloon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ja keuhkojen kasaan painumiseen (ilmarinta,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pneumothorax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42B9FB-985B-D314-7B49-909C273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dirty="0">
                <a:latin typeface="+mn-lt"/>
              </a:rPr>
              <a:t>17.1 Hengityselimet</a:t>
            </a: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9A2F63-8D2F-6727-6648-431D107DF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33" y="2325950"/>
            <a:ext cx="4481501" cy="38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53BC0-B143-4B7C-B856-2C9B647D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5357679" cy="4206240"/>
          </a:xfrm>
        </p:spPr>
        <p:txBody>
          <a:bodyPr>
            <a:norm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Ilman liikkuminen keuhkoihin ja ulos keuhkoista riippuu </a:t>
            </a:r>
            <a:r>
              <a:rPr lang="fi-FI" sz="1800" dirty="0">
                <a:solidFill>
                  <a:srgbClr val="333333"/>
                </a:solidFill>
              </a:rPr>
              <a:t>hengitysteiden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kaasujen paine-eroista. Säädellään hengitysteiden tilavuusmuutoksilla.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Hengitysteiden halkaisija vaikuttaa kaasujen virtausvastukseen.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Myös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kokonaispoikkileikkauspinta-ala vaikuttaa virtausvastukseen &gt; isoimpien hengitysteiden vaikutus virtausvastukseen on suurinta. </a:t>
            </a:r>
          </a:p>
          <a:p>
            <a:r>
              <a:rPr lang="fi-FI" sz="1800" dirty="0">
                <a:solidFill>
                  <a:srgbClr val="333333"/>
                </a:solidFill>
              </a:rPr>
              <a:t>Pienissä, mutta lukumääräisesti suuressa määrässä on kokonaispoikkileikkauspinta-ala suuri &gt; virtausvastus vähenee.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42B9FB-985B-D314-7B49-909C273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17.2 Hengitysteiden paineiden fysiikkaa ja kemiaa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C9E2B4F-7EC1-AAD7-29FF-8757A5ED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41" y="2180955"/>
            <a:ext cx="5182323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6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53BC0-B143-4B7C-B856-2C9B647D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6307590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Hengitysteiden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pleuraontelon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paineet</a:t>
            </a: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Pleuran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viskeraalikalvo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on kiinni keuhkokudoksessa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parietaalikalvo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palleassa ja rintakehässä, keuhkojen tilavuus lisääntyy pallean ojentuessa ja kylkikaarien laajetessa.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R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auhallisessa sisäänhengityksessä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inspiraatio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paine-ero ulkoilman ja keuhkojen ilmateissä on noin 3 mmHg. Ilmateiden paine pienempi kuin ulkoilman paine.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Rauhallisessa uloshengityksessä (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ekspiraatio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tilanne on toisinpäin: hengitysteissä on 3 mmHg korkeampi paine kuin ilmakehän paine on.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Keuhkoilla taipumus pyrkiä painumaan kasaan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pleuran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kalvot ovat vastakkaista ”voimaa” tuottavissa rakenteissa kiinni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pleuraontelossa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transpulmonaalinen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 paine (alveolipaine – </a:t>
            </a:r>
            <a:r>
              <a:rPr lang="fi-FI" sz="1800" b="1" i="0" dirty="0" err="1">
                <a:solidFill>
                  <a:srgbClr val="333333"/>
                </a:solidFill>
                <a:effectLst/>
              </a:rPr>
              <a:t>pleusaontelopaine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)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on jatkuvasti negatiivinen verrattaessa ulkoilman paineeseen.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42B9FB-985B-D314-7B49-909C273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17.2 Hengitysteiden paineiden fysiikkaa ja kemiaa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13FD51-E91D-5DF0-3DCF-96D783E0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93" y="2325950"/>
            <a:ext cx="3985241" cy="33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53BC0-B143-4B7C-B856-2C9B647D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136" y="2038313"/>
            <a:ext cx="7000048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Sisään- ja uloshengityksen mekaniikka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Pallealihas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m.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diaphragm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on hengityksen tärkein lihas.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Kylkiluiden sisemmät ja ulommat kylkivälilihakset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m.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intercostales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interni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ja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externi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vaikuttavat rintarangan tilavuuteen.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Rauhallisen hengityksen aikana pallean ojentuminen ja palaaminen normaaliin muotoonsa riittää ventilaatioon.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Hengitystarpeen lisääntyessä kylkivälilihaksien ja sisäänhengityksen apulihaksien toimintaa lisätään.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Rauhallisen hengityksen aikana uloshengitys on passiivinen tapahtuma.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Kun uloshengitystä tehostetaan, niin sisemmillä kylkivälilihaksilla saadaan nopeammin aikaan rintakehän pieneneminen. Uloshengityksen apulihaksina toimivat muun muassa vatsalihakset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m.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abdominalis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Tehostetussa uloshengityksessä ilmateiden paine voi nousta jopa 20–30 mmHg ulkoista ilmanpainetta suuremmaksi.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8F42B9FB-985B-D314-7B49-909C273ED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17.3 Hengityksen mekaniikka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3DDCFD54-B475-4887-635B-91F9E3212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329" y="2653208"/>
            <a:ext cx="4299751" cy="320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3A55F-913A-D885-0294-C8782D7AF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7" y="2118212"/>
            <a:ext cx="6334223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Keuhkojen tilavuudet (spirometria)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Kertahengitystilavuus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TV,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tidal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dirty="0">
                <a:solidFill>
                  <a:srgbClr val="333333"/>
                </a:solidFill>
              </a:rPr>
              <a:t>) 500 ml. 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Sisäänhengityksen varatila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IRV,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inspiratory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reserve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Uloshengityksen varatila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ERV,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expiratory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reserve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Vitaalikapasiteetti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VC,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vital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capacity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maksimaalisen sisäänhengityksen jälkeen </a:t>
            </a:r>
            <a:r>
              <a:rPr lang="fi-FI" sz="1800" dirty="0">
                <a:solidFill>
                  <a:srgbClr val="333333"/>
                </a:solidFill>
              </a:rPr>
              <a:t>ulos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puhallettu tilavuus 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VC = IRV+TV+ERV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Normaalisti noin 5 litraa (5000 ml).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Jäännöstilavuus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RV,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residual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on noin 1000 ml.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Toiminnallinen jäännöskapasiteetti 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FRC,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functional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residual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capacity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keuhkoissa jäljellä olevan ilman tilavuus rauhallisen hengityksen aikana uloshengityksen jälkeen. (FRC = ERV + RV).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Levossa hengitetään noin 12 kertaa minuutin aikana &gt; 12 x TV = 6000 ml (= 6 litraa/ min.) on minuuttitilavuus levossa.</a:t>
            </a:r>
          </a:p>
          <a:p>
            <a:pPr algn="l"/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7774C8B-3EFB-FCA2-2294-BE4F5A4E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17.3 Hengityksen mekaniikka</a:t>
            </a:r>
            <a:br>
              <a:rPr lang="fi-FI" sz="2400" b="0" i="0" dirty="0">
                <a:effectLst/>
                <a:latin typeface="+mn-lt"/>
              </a:rPr>
            </a:br>
            <a:br>
              <a:rPr lang="fi-FI" sz="2400" dirty="0"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F970ACA-A031-D768-6721-88CCE88E3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008" y="3356288"/>
            <a:ext cx="5409460" cy="3418850"/>
          </a:xfrm>
          <a:prstGeom prst="rect">
            <a:avLst/>
          </a:prstGeom>
        </p:spPr>
      </p:pic>
      <p:pic>
        <p:nvPicPr>
          <p:cNvPr id="2" name="Picture 2" descr="Breathing Animation GIF | Gfycat">
            <a:extLst>
              <a:ext uri="{FF2B5EF4-FFF2-40B4-BE49-F238E27FC236}">
                <a16:creationId xmlns:a16="http://schemas.microsoft.com/office/drawing/2014/main" id="{24846DDC-2F66-9A45-3590-AAE59F794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84" y="1224036"/>
            <a:ext cx="2583404" cy="193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4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891</TotalTime>
  <Words>2157</Words>
  <Application>Microsoft Office PowerPoint</Application>
  <PresentationFormat>Laajakuva</PresentationFormat>
  <Paragraphs>160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8" baseType="lpstr">
      <vt:lpstr>Calibri</vt:lpstr>
      <vt:lpstr>Corbel</vt:lpstr>
      <vt:lpstr>Kenyan Coffee Rg</vt:lpstr>
      <vt:lpstr>Roboto Slab</vt:lpstr>
      <vt:lpstr>Source Sans Pro</vt:lpstr>
      <vt:lpstr>Times New Roman</vt:lpstr>
      <vt:lpstr>Wingdings</vt:lpstr>
      <vt:lpstr>Vuorovärinen</vt:lpstr>
      <vt:lpstr>PowerPoint-esitys</vt:lpstr>
      <vt:lpstr> LUKU 17     HENGITYKSEN FYSIOLOGIAA </vt:lpstr>
      <vt:lpstr>17.1 Hengityselimet </vt:lpstr>
      <vt:lpstr>17.1 Hengityselimet </vt:lpstr>
      <vt:lpstr>17.1 Hengityselimet </vt:lpstr>
      <vt:lpstr>17.2 Hengitysteiden paineiden fysiikkaa ja kemiaa  </vt:lpstr>
      <vt:lpstr>17.2 Hengitysteiden paineiden fysiikkaa ja kemiaa  </vt:lpstr>
      <vt:lpstr>17.3 Hengityksen mekaniikka  </vt:lpstr>
      <vt:lpstr>17.3 Hengityksen mekaniikka  </vt:lpstr>
      <vt:lpstr>17.3 Hengityksen mekaniikka  </vt:lpstr>
      <vt:lpstr>17.4 Kaasujenvaihto keuhkoissa  </vt:lpstr>
      <vt:lpstr>17.4 Kaasujenvaihto keuhkoissa  </vt:lpstr>
      <vt:lpstr>17.4 Kaasujenvaihto keuhkoissa  </vt:lpstr>
      <vt:lpstr>17.5 Hengityksen säätely</vt:lpstr>
      <vt:lpstr>17.5 Hengityksen säätely</vt:lpstr>
      <vt:lpstr>17.5 Hengityksen säätely</vt:lpstr>
      <vt:lpstr>17.6 Hemoglobiini ja hapenkuljetus</vt:lpstr>
      <vt:lpstr>17.6 Hemoglobiini ja hapenkuljetus</vt:lpstr>
      <vt:lpstr>17.7 Hiilidioksidin kuljetus veressä</vt:lpstr>
      <vt:lpstr>17.8 Korkeat olosuhteet ja hengitys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11</cp:revision>
  <dcterms:created xsi:type="dcterms:W3CDTF">2023-12-03T10:52:05Z</dcterms:created>
  <dcterms:modified xsi:type="dcterms:W3CDTF">2024-04-13T10:41:17Z</dcterms:modified>
</cp:coreProperties>
</file>