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4" r:id="rId2"/>
    <p:sldId id="256" r:id="rId3"/>
    <p:sldId id="265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B4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801A9E-25B1-4464-83A9-106801B1CD5F}" v="24" dt="2024-04-06T06:39:26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7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9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pani Risto" userId="976c6936-ee02-4032-8c0b-9c911f48e023" providerId="ADAL" clId="{61801A9E-25B1-4464-83A9-106801B1CD5F}"/>
    <pc:docChg chg="undo custSel addSld delSld modSld">
      <pc:chgData name="Tapani Risto" userId="976c6936-ee02-4032-8c0b-9c911f48e023" providerId="ADAL" clId="{61801A9E-25B1-4464-83A9-106801B1CD5F}" dt="2024-04-06T06:46:45.764" v="17513" actId="478"/>
      <pc:docMkLst>
        <pc:docMk/>
      </pc:docMkLst>
      <pc:sldChg chg="addSp modSp mod">
        <pc:chgData name="Tapani Risto" userId="976c6936-ee02-4032-8c0b-9c911f48e023" providerId="ADAL" clId="{61801A9E-25B1-4464-83A9-106801B1CD5F}" dt="2024-04-01T07:23:46.053" v="1783" actId="1076"/>
        <pc:sldMkLst>
          <pc:docMk/>
          <pc:sldMk cId="1682360617" sldId="265"/>
        </pc:sldMkLst>
        <pc:spChg chg="mod">
          <ac:chgData name="Tapani Risto" userId="976c6936-ee02-4032-8c0b-9c911f48e023" providerId="ADAL" clId="{61801A9E-25B1-4464-83A9-106801B1CD5F}" dt="2024-04-01T07:14:10.251" v="6" actId="207"/>
          <ac:spMkLst>
            <pc:docMk/>
            <pc:sldMk cId="1682360617" sldId="265"/>
            <ac:spMk id="2" creationId="{1B0A1478-7F91-0626-B558-BF7487CCF19F}"/>
          </ac:spMkLst>
        </pc:spChg>
        <pc:spChg chg="mod">
          <ac:chgData name="Tapani Risto" userId="976c6936-ee02-4032-8c0b-9c911f48e023" providerId="ADAL" clId="{61801A9E-25B1-4464-83A9-106801B1CD5F}" dt="2024-04-01T07:23:41.115" v="1782" actId="20577"/>
          <ac:spMkLst>
            <pc:docMk/>
            <pc:sldMk cId="1682360617" sldId="265"/>
            <ac:spMk id="3" creationId="{EC41410D-C10F-F939-F60F-F03D56D4FA9D}"/>
          </ac:spMkLst>
        </pc:spChg>
        <pc:picChg chg="add mod">
          <ac:chgData name="Tapani Risto" userId="976c6936-ee02-4032-8c0b-9c911f48e023" providerId="ADAL" clId="{61801A9E-25B1-4464-83A9-106801B1CD5F}" dt="2024-04-01T07:23:46.053" v="1783" actId="1076"/>
          <ac:picMkLst>
            <pc:docMk/>
            <pc:sldMk cId="1682360617" sldId="265"/>
            <ac:picMk id="5" creationId="{1C98F804-8E73-25BC-2376-C31FF7450AB8}"/>
          </ac:picMkLst>
        </pc:picChg>
      </pc:sldChg>
      <pc:sldChg chg="addSp delSp modSp new mod">
        <pc:chgData name="Tapani Risto" userId="976c6936-ee02-4032-8c0b-9c911f48e023" providerId="ADAL" clId="{61801A9E-25B1-4464-83A9-106801B1CD5F}" dt="2024-04-03T12:52:31.589" v="7228" actId="21"/>
        <pc:sldMkLst>
          <pc:docMk/>
          <pc:sldMk cId="1638392239" sldId="266"/>
        </pc:sldMkLst>
        <pc:spChg chg="del">
          <ac:chgData name="Tapani Risto" userId="976c6936-ee02-4032-8c0b-9c911f48e023" providerId="ADAL" clId="{61801A9E-25B1-4464-83A9-106801B1CD5F}" dt="2024-04-01T07:41:28.037" v="2556"/>
          <ac:spMkLst>
            <pc:docMk/>
            <pc:sldMk cId="1638392239" sldId="266"/>
            <ac:spMk id="2" creationId="{163F2F6A-06DC-6DF0-1A56-CC744CAB7703}"/>
          </ac:spMkLst>
        </pc:spChg>
        <pc:spChg chg="mod">
          <ac:chgData name="Tapani Risto" userId="976c6936-ee02-4032-8c0b-9c911f48e023" providerId="ADAL" clId="{61801A9E-25B1-4464-83A9-106801B1CD5F}" dt="2024-04-02T08:25:55.803" v="6929" actId="255"/>
          <ac:spMkLst>
            <pc:docMk/>
            <pc:sldMk cId="1638392239" sldId="266"/>
            <ac:spMk id="3" creationId="{2C5584CD-CE66-39B1-E292-814105B06752}"/>
          </ac:spMkLst>
        </pc:spChg>
        <pc:spChg chg="add mod">
          <ac:chgData name="Tapani Risto" userId="976c6936-ee02-4032-8c0b-9c911f48e023" providerId="ADAL" clId="{61801A9E-25B1-4464-83A9-106801B1CD5F}" dt="2024-04-01T07:41:28.037" v="2556"/>
          <ac:spMkLst>
            <pc:docMk/>
            <pc:sldMk cId="1638392239" sldId="266"/>
            <ac:spMk id="6" creationId="{EF1E20ED-3495-67B9-44C5-59343C86EAA8}"/>
          </ac:spMkLst>
        </pc:spChg>
        <pc:picChg chg="add del mod">
          <ac:chgData name="Tapani Risto" userId="976c6936-ee02-4032-8c0b-9c911f48e023" providerId="ADAL" clId="{61801A9E-25B1-4464-83A9-106801B1CD5F}" dt="2024-04-03T12:52:31.589" v="7228" actId="21"/>
          <ac:picMkLst>
            <pc:docMk/>
            <pc:sldMk cId="1638392239" sldId="266"/>
            <ac:picMk id="4" creationId="{1AD44C4C-316F-89A9-A8BE-B57B825C792A}"/>
          </ac:picMkLst>
        </pc:picChg>
        <pc:picChg chg="add mod">
          <ac:chgData name="Tapani Risto" userId="976c6936-ee02-4032-8c0b-9c911f48e023" providerId="ADAL" clId="{61801A9E-25B1-4464-83A9-106801B1CD5F}" dt="2024-04-02T08:26:56.734" v="6931" actId="1076"/>
          <ac:picMkLst>
            <pc:docMk/>
            <pc:sldMk cId="1638392239" sldId="266"/>
            <ac:picMk id="5" creationId="{257BBA30-E8D2-89B1-5D53-E4E61B417ABE}"/>
          </ac:picMkLst>
        </pc:picChg>
      </pc:sldChg>
      <pc:sldChg chg="addSp delSp modSp new del mod">
        <pc:chgData name="Tapani Risto" userId="976c6936-ee02-4032-8c0b-9c911f48e023" providerId="ADAL" clId="{61801A9E-25B1-4464-83A9-106801B1CD5F}" dt="2024-04-01T08:02:36.911" v="4920" actId="47"/>
        <pc:sldMkLst>
          <pc:docMk/>
          <pc:sldMk cId="1256118936" sldId="267"/>
        </pc:sldMkLst>
        <pc:spChg chg="del">
          <ac:chgData name="Tapani Risto" userId="976c6936-ee02-4032-8c0b-9c911f48e023" providerId="ADAL" clId="{61801A9E-25B1-4464-83A9-106801B1CD5F}" dt="2024-04-01T07:41:59.626" v="2566"/>
          <ac:spMkLst>
            <pc:docMk/>
            <pc:sldMk cId="1256118936" sldId="267"/>
            <ac:spMk id="2" creationId="{5A9CB685-29F6-C5C1-1C7B-A12B00A74C88}"/>
          </ac:spMkLst>
        </pc:spChg>
        <pc:spChg chg="mod">
          <ac:chgData name="Tapani Risto" userId="976c6936-ee02-4032-8c0b-9c911f48e023" providerId="ADAL" clId="{61801A9E-25B1-4464-83A9-106801B1CD5F}" dt="2024-04-01T07:42:58.815" v="2578"/>
          <ac:spMkLst>
            <pc:docMk/>
            <pc:sldMk cId="1256118936" sldId="267"/>
            <ac:spMk id="3" creationId="{4872E3A3-7FD9-194C-7A80-DEAFA340CAD7}"/>
          </ac:spMkLst>
        </pc:spChg>
        <pc:spChg chg="add mod">
          <ac:chgData name="Tapani Risto" userId="976c6936-ee02-4032-8c0b-9c911f48e023" providerId="ADAL" clId="{61801A9E-25B1-4464-83A9-106801B1CD5F}" dt="2024-04-01T07:41:59.626" v="2566"/>
          <ac:spMkLst>
            <pc:docMk/>
            <pc:sldMk cId="1256118936" sldId="267"/>
            <ac:spMk id="4" creationId="{5DF3DA67-C246-A7A0-A826-8DE7E928C39A}"/>
          </ac:spMkLst>
        </pc:spChg>
      </pc:sldChg>
      <pc:sldChg chg="new del">
        <pc:chgData name="Tapani Risto" userId="976c6936-ee02-4032-8c0b-9c911f48e023" providerId="ADAL" clId="{61801A9E-25B1-4464-83A9-106801B1CD5F}" dt="2024-04-01T07:42:12.187" v="2572" actId="680"/>
        <pc:sldMkLst>
          <pc:docMk/>
          <pc:sldMk cId="463890701" sldId="268"/>
        </pc:sldMkLst>
      </pc:sldChg>
      <pc:sldChg chg="addSp modSp add mod">
        <pc:chgData name="Tapani Risto" userId="976c6936-ee02-4032-8c0b-9c911f48e023" providerId="ADAL" clId="{61801A9E-25B1-4464-83A9-106801B1CD5F}" dt="2024-04-02T08:26:43.046" v="6930" actId="313"/>
        <pc:sldMkLst>
          <pc:docMk/>
          <pc:sldMk cId="2119207823" sldId="268"/>
        </pc:sldMkLst>
        <pc:spChg chg="mod">
          <ac:chgData name="Tapani Risto" userId="976c6936-ee02-4032-8c0b-9c911f48e023" providerId="ADAL" clId="{61801A9E-25B1-4464-83A9-106801B1CD5F}" dt="2024-04-02T08:26:43.046" v="6930" actId="313"/>
          <ac:spMkLst>
            <pc:docMk/>
            <pc:sldMk cId="2119207823" sldId="268"/>
            <ac:spMk id="3" creationId="{4872E3A3-7FD9-194C-7A80-DEAFA340CAD7}"/>
          </ac:spMkLst>
        </pc:spChg>
        <pc:picChg chg="add mod">
          <ac:chgData name="Tapani Risto" userId="976c6936-ee02-4032-8c0b-9c911f48e023" providerId="ADAL" clId="{61801A9E-25B1-4464-83A9-106801B1CD5F}" dt="2024-04-01T08:08:35.643" v="6425" actId="1076"/>
          <ac:picMkLst>
            <pc:docMk/>
            <pc:sldMk cId="2119207823" sldId="268"/>
            <ac:picMk id="5" creationId="{380179D8-DA27-7CF9-E7C2-EA4CF5802F88}"/>
          </ac:picMkLst>
        </pc:picChg>
      </pc:sldChg>
      <pc:sldChg chg="new del">
        <pc:chgData name="Tapani Risto" userId="976c6936-ee02-4032-8c0b-9c911f48e023" providerId="ADAL" clId="{61801A9E-25B1-4464-83A9-106801B1CD5F}" dt="2024-04-01T07:42:11.656" v="2571" actId="680"/>
        <pc:sldMkLst>
          <pc:docMk/>
          <pc:sldMk cId="1832349694" sldId="269"/>
        </pc:sldMkLst>
      </pc:sldChg>
      <pc:sldChg chg="add del">
        <pc:chgData name="Tapani Risto" userId="976c6936-ee02-4032-8c0b-9c911f48e023" providerId="ADAL" clId="{61801A9E-25B1-4464-83A9-106801B1CD5F}" dt="2024-04-01T07:43:10.978" v="2582"/>
        <pc:sldMkLst>
          <pc:docMk/>
          <pc:sldMk cId="3823919444" sldId="269"/>
        </pc:sldMkLst>
      </pc:sldChg>
      <pc:sldChg chg="addSp delSp modSp new mod">
        <pc:chgData name="Tapani Risto" userId="976c6936-ee02-4032-8c0b-9c911f48e023" providerId="ADAL" clId="{61801A9E-25B1-4464-83A9-106801B1CD5F}" dt="2024-04-01T08:01:54.007" v="4919" actId="1076"/>
        <pc:sldMkLst>
          <pc:docMk/>
          <pc:sldMk cId="4031060358" sldId="269"/>
        </pc:sldMkLst>
        <pc:spChg chg="del">
          <ac:chgData name="Tapani Risto" userId="976c6936-ee02-4032-8c0b-9c911f48e023" providerId="ADAL" clId="{61801A9E-25B1-4464-83A9-106801B1CD5F}" dt="2024-04-01T08:01:22.710" v="4916"/>
          <ac:spMkLst>
            <pc:docMk/>
            <pc:sldMk cId="4031060358" sldId="269"/>
            <ac:spMk id="2" creationId="{05AFF9E6-85F0-DDE9-78F7-1FF74C7BD20C}"/>
          </ac:spMkLst>
        </pc:spChg>
        <pc:spChg chg="del mod">
          <ac:chgData name="Tapani Risto" userId="976c6936-ee02-4032-8c0b-9c911f48e023" providerId="ADAL" clId="{61801A9E-25B1-4464-83A9-106801B1CD5F}" dt="2024-04-01T08:01:47.718" v="4917" actId="478"/>
          <ac:spMkLst>
            <pc:docMk/>
            <pc:sldMk cId="4031060358" sldId="269"/>
            <ac:spMk id="3" creationId="{2941CCED-6FF9-B34F-6D34-234E1270CE03}"/>
          </ac:spMkLst>
        </pc:spChg>
        <pc:spChg chg="add mod">
          <ac:chgData name="Tapani Risto" userId="976c6936-ee02-4032-8c0b-9c911f48e023" providerId="ADAL" clId="{61801A9E-25B1-4464-83A9-106801B1CD5F}" dt="2024-04-01T08:01:22.710" v="4916"/>
          <ac:spMkLst>
            <pc:docMk/>
            <pc:sldMk cId="4031060358" sldId="269"/>
            <ac:spMk id="6" creationId="{AFEC332D-5CB6-F906-6439-8D74F31FEFFF}"/>
          </ac:spMkLst>
        </pc:spChg>
        <pc:picChg chg="add mod">
          <ac:chgData name="Tapani Risto" userId="976c6936-ee02-4032-8c0b-9c911f48e023" providerId="ADAL" clId="{61801A9E-25B1-4464-83A9-106801B1CD5F}" dt="2024-04-01T08:01:54.007" v="4919" actId="1076"/>
          <ac:picMkLst>
            <pc:docMk/>
            <pc:sldMk cId="4031060358" sldId="269"/>
            <ac:picMk id="5" creationId="{88FB3DF9-62C7-87C8-EC65-D53ED1FE263E}"/>
          </ac:picMkLst>
        </pc:picChg>
      </pc:sldChg>
      <pc:sldChg chg="addSp delSp modSp new mod">
        <pc:chgData name="Tapani Risto" userId="976c6936-ee02-4032-8c0b-9c911f48e023" providerId="ADAL" clId="{61801A9E-25B1-4464-83A9-106801B1CD5F}" dt="2024-04-06T06:32:57.983" v="15617" actId="1076"/>
        <pc:sldMkLst>
          <pc:docMk/>
          <pc:sldMk cId="1166456018" sldId="270"/>
        </pc:sldMkLst>
        <pc:spChg chg="del">
          <ac:chgData name="Tapani Risto" userId="976c6936-ee02-4032-8c0b-9c911f48e023" providerId="ADAL" clId="{61801A9E-25B1-4464-83A9-106801B1CD5F}" dt="2024-04-01T08:10:56.160" v="6921"/>
          <ac:spMkLst>
            <pc:docMk/>
            <pc:sldMk cId="1166456018" sldId="270"/>
            <ac:spMk id="2" creationId="{B6837CC7-AF42-18D2-3238-5134E93BDD71}"/>
          </ac:spMkLst>
        </pc:spChg>
        <pc:spChg chg="mod">
          <ac:chgData name="Tapani Risto" userId="976c6936-ee02-4032-8c0b-9c911f48e023" providerId="ADAL" clId="{61801A9E-25B1-4464-83A9-106801B1CD5F}" dt="2024-04-03T12:58:55.992" v="7588" actId="255"/>
          <ac:spMkLst>
            <pc:docMk/>
            <pc:sldMk cId="1166456018" sldId="270"/>
            <ac:spMk id="3" creationId="{800B0AF9-2156-0CDD-3FD6-788498D6FD48}"/>
          </ac:spMkLst>
        </pc:spChg>
        <pc:spChg chg="add mod">
          <ac:chgData name="Tapani Risto" userId="976c6936-ee02-4032-8c0b-9c911f48e023" providerId="ADAL" clId="{61801A9E-25B1-4464-83A9-106801B1CD5F}" dt="2024-04-01T08:10:56.160" v="6921"/>
          <ac:spMkLst>
            <pc:docMk/>
            <pc:sldMk cId="1166456018" sldId="270"/>
            <ac:spMk id="4" creationId="{6D161FB5-3238-34F3-2765-94A19D5A013C}"/>
          </ac:spMkLst>
        </pc:spChg>
        <pc:picChg chg="add mod">
          <ac:chgData name="Tapani Risto" userId="976c6936-ee02-4032-8c0b-9c911f48e023" providerId="ADAL" clId="{61801A9E-25B1-4464-83A9-106801B1CD5F}" dt="2024-04-06T06:32:57.983" v="15617" actId="1076"/>
          <ac:picMkLst>
            <pc:docMk/>
            <pc:sldMk cId="1166456018" sldId="270"/>
            <ac:picMk id="2" creationId="{0807D1C9-8643-392E-F9A8-B3916B50FE9F}"/>
          </ac:picMkLst>
        </pc:picChg>
        <pc:picChg chg="add del">
          <ac:chgData name="Tapani Risto" userId="976c6936-ee02-4032-8c0b-9c911f48e023" providerId="ADAL" clId="{61801A9E-25B1-4464-83A9-106801B1CD5F}" dt="2024-04-03T12:43:12.101" v="6938" actId="21"/>
          <ac:picMkLst>
            <pc:docMk/>
            <pc:sldMk cId="1166456018" sldId="270"/>
            <ac:picMk id="1026" creationId="{0E1FD3D0-2B31-CA59-B2B9-946DB08AB48F}"/>
          </ac:picMkLst>
        </pc:picChg>
      </pc:sldChg>
      <pc:sldChg chg="new del">
        <pc:chgData name="Tapani Risto" userId="976c6936-ee02-4032-8c0b-9c911f48e023" providerId="ADAL" clId="{61801A9E-25B1-4464-83A9-106801B1CD5F}" dt="2024-04-01T07:42:11.155" v="2570" actId="680"/>
        <pc:sldMkLst>
          <pc:docMk/>
          <pc:sldMk cId="4218567581" sldId="270"/>
        </pc:sldMkLst>
      </pc:sldChg>
      <pc:sldChg chg="addSp modSp add mod">
        <pc:chgData name="Tapani Risto" userId="976c6936-ee02-4032-8c0b-9c911f48e023" providerId="ADAL" clId="{61801A9E-25B1-4464-83A9-106801B1CD5F}" dt="2024-04-06T04:54:59.198" v="8898" actId="20577"/>
        <pc:sldMkLst>
          <pc:docMk/>
          <pc:sldMk cId="583632090" sldId="271"/>
        </pc:sldMkLst>
        <pc:spChg chg="mod">
          <ac:chgData name="Tapani Risto" userId="976c6936-ee02-4032-8c0b-9c911f48e023" providerId="ADAL" clId="{61801A9E-25B1-4464-83A9-106801B1CD5F}" dt="2024-04-06T04:54:59.198" v="8898" actId="20577"/>
          <ac:spMkLst>
            <pc:docMk/>
            <pc:sldMk cId="583632090" sldId="271"/>
            <ac:spMk id="3" creationId="{800B0AF9-2156-0CDD-3FD6-788498D6FD48}"/>
          </ac:spMkLst>
        </pc:spChg>
        <pc:picChg chg="add mod">
          <ac:chgData name="Tapani Risto" userId="976c6936-ee02-4032-8c0b-9c911f48e023" providerId="ADAL" clId="{61801A9E-25B1-4464-83A9-106801B1CD5F}" dt="2024-04-03T13:42:29.388" v="8874" actId="14100"/>
          <ac:picMkLst>
            <pc:docMk/>
            <pc:sldMk cId="583632090" sldId="271"/>
            <ac:picMk id="2" creationId="{4D6A9F87-0B71-EA37-B70C-8FA9974EF360}"/>
          </ac:picMkLst>
        </pc:picChg>
        <pc:picChg chg="add mod">
          <ac:chgData name="Tapani Risto" userId="976c6936-ee02-4032-8c0b-9c911f48e023" providerId="ADAL" clId="{61801A9E-25B1-4464-83A9-106801B1CD5F}" dt="2024-04-03T13:42:35.120" v="8876" actId="1076"/>
          <ac:picMkLst>
            <pc:docMk/>
            <pc:sldMk cId="583632090" sldId="271"/>
            <ac:picMk id="5" creationId="{B1814C3A-F89E-3B4D-A44B-5E0922756A45}"/>
          </ac:picMkLst>
        </pc:picChg>
      </pc:sldChg>
      <pc:sldChg chg="addSp modSp add mod">
        <pc:chgData name="Tapani Risto" userId="976c6936-ee02-4032-8c0b-9c911f48e023" providerId="ADAL" clId="{61801A9E-25B1-4464-83A9-106801B1CD5F}" dt="2024-04-06T05:27:12.962" v="13040" actId="1076"/>
        <pc:sldMkLst>
          <pc:docMk/>
          <pc:sldMk cId="1246991720" sldId="272"/>
        </pc:sldMkLst>
        <pc:spChg chg="mod">
          <ac:chgData name="Tapani Risto" userId="976c6936-ee02-4032-8c0b-9c911f48e023" providerId="ADAL" clId="{61801A9E-25B1-4464-83A9-106801B1CD5F}" dt="2024-04-06T05:27:06.359" v="13036" actId="404"/>
          <ac:spMkLst>
            <pc:docMk/>
            <pc:sldMk cId="1246991720" sldId="272"/>
            <ac:spMk id="3" creationId="{800B0AF9-2156-0CDD-3FD6-788498D6FD48}"/>
          </ac:spMkLst>
        </pc:spChg>
        <pc:picChg chg="add mod">
          <ac:chgData name="Tapani Risto" userId="976c6936-ee02-4032-8c0b-9c911f48e023" providerId="ADAL" clId="{61801A9E-25B1-4464-83A9-106801B1CD5F}" dt="2024-04-06T05:27:12.962" v="13040" actId="1076"/>
          <ac:picMkLst>
            <pc:docMk/>
            <pc:sldMk cId="1246991720" sldId="272"/>
            <ac:picMk id="5" creationId="{D12E0F8F-82AF-4556-3EFE-B4581BB7378A}"/>
          </ac:picMkLst>
        </pc:picChg>
      </pc:sldChg>
      <pc:sldChg chg="addSp delSp modSp add mod">
        <pc:chgData name="Tapani Risto" userId="976c6936-ee02-4032-8c0b-9c911f48e023" providerId="ADAL" clId="{61801A9E-25B1-4464-83A9-106801B1CD5F}" dt="2024-04-06T06:18:58.198" v="14171" actId="255"/>
        <pc:sldMkLst>
          <pc:docMk/>
          <pc:sldMk cId="250757170" sldId="273"/>
        </pc:sldMkLst>
        <pc:spChg chg="mod">
          <ac:chgData name="Tapani Risto" userId="976c6936-ee02-4032-8c0b-9c911f48e023" providerId="ADAL" clId="{61801A9E-25B1-4464-83A9-106801B1CD5F}" dt="2024-04-06T06:18:58.198" v="14171" actId="255"/>
          <ac:spMkLst>
            <pc:docMk/>
            <pc:sldMk cId="250757170" sldId="273"/>
            <ac:spMk id="3" creationId="{800B0AF9-2156-0CDD-3FD6-788498D6FD48}"/>
          </ac:spMkLst>
        </pc:spChg>
        <pc:spChg chg="mod">
          <ac:chgData name="Tapani Risto" userId="976c6936-ee02-4032-8c0b-9c911f48e023" providerId="ADAL" clId="{61801A9E-25B1-4464-83A9-106801B1CD5F}" dt="2024-04-06T05:41:40.342" v="13069" actId="6549"/>
          <ac:spMkLst>
            <pc:docMk/>
            <pc:sldMk cId="250757170" sldId="273"/>
            <ac:spMk id="4" creationId="{6D161FB5-3238-34F3-2765-94A19D5A013C}"/>
          </ac:spMkLst>
        </pc:spChg>
        <pc:picChg chg="add del mod">
          <ac:chgData name="Tapani Risto" userId="976c6936-ee02-4032-8c0b-9c911f48e023" providerId="ADAL" clId="{61801A9E-25B1-4464-83A9-106801B1CD5F}" dt="2024-04-06T05:49:13.035" v="13640" actId="478"/>
          <ac:picMkLst>
            <pc:docMk/>
            <pc:sldMk cId="250757170" sldId="273"/>
            <ac:picMk id="2" creationId="{9F17147C-7AAE-18C5-5E28-9C25DFC8F225}"/>
          </ac:picMkLst>
        </pc:picChg>
        <pc:picChg chg="add del mod">
          <ac:chgData name="Tapani Risto" userId="976c6936-ee02-4032-8c0b-9c911f48e023" providerId="ADAL" clId="{61801A9E-25B1-4464-83A9-106801B1CD5F}" dt="2024-04-03T13:14:59.316" v="8871" actId="21"/>
          <ac:picMkLst>
            <pc:docMk/>
            <pc:sldMk cId="250757170" sldId="273"/>
            <ac:picMk id="5" creationId="{18C2B5D4-59AB-F344-7C43-A7DF8254E386}"/>
          </ac:picMkLst>
        </pc:picChg>
        <pc:picChg chg="add mod">
          <ac:chgData name="Tapani Risto" userId="976c6936-ee02-4032-8c0b-9c911f48e023" providerId="ADAL" clId="{61801A9E-25B1-4464-83A9-106801B1CD5F}" dt="2024-04-06T06:15:06.084" v="13663" actId="1076"/>
          <ac:picMkLst>
            <pc:docMk/>
            <pc:sldMk cId="250757170" sldId="273"/>
            <ac:picMk id="6" creationId="{7F724863-C98B-3626-D119-6AC7565F9236}"/>
          </ac:picMkLst>
        </pc:picChg>
        <pc:picChg chg="add del mod">
          <ac:chgData name="Tapani Risto" userId="976c6936-ee02-4032-8c0b-9c911f48e023" providerId="ADAL" clId="{61801A9E-25B1-4464-83A9-106801B1CD5F}" dt="2024-04-03T13:14:59.316" v="8871" actId="21"/>
          <ac:picMkLst>
            <pc:docMk/>
            <pc:sldMk cId="250757170" sldId="273"/>
            <ac:picMk id="7" creationId="{1616BFA3-900F-30DE-EECE-A23813106F71}"/>
          </ac:picMkLst>
        </pc:picChg>
        <pc:picChg chg="add mod">
          <ac:chgData name="Tapani Risto" userId="976c6936-ee02-4032-8c0b-9c911f48e023" providerId="ADAL" clId="{61801A9E-25B1-4464-83A9-106801B1CD5F}" dt="2024-04-06T05:50:09.401" v="13652" actId="14100"/>
          <ac:picMkLst>
            <pc:docMk/>
            <pc:sldMk cId="250757170" sldId="273"/>
            <ac:picMk id="8" creationId="{392BE956-FFD1-26F4-3595-91D3709BB751}"/>
          </ac:picMkLst>
        </pc:picChg>
      </pc:sldChg>
      <pc:sldChg chg="addSp modSp new mod">
        <pc:chgData name="Tapani Risto" userId="976c6936-ee02-4032-8c0b-9c911f48e023" providerId="ADAL" clId="{61801A9E-25B1-4464-83A9-106801B1CD5F}" dt="2024-04-06T06:30:09.512" v="15603" actId="1076"/>
        <pc:sldMkLst>
          <pc:docMk/>
          <pc:sldMk cId="3804707761" sldId="274"/>
        </pc:sldMkLst>
        <pc:spChg chg="mod">
          <ac:chgData name="Tapani Risto" userId="976c6936-ee02-4032-8c0b-9c911f48e023" providerId="ADAL" clId="{61801A9E-25B1-4464-83A9-106801B1CD5F}" dt="2024-04-06T06:20:04.774" v="14181" actId="404"/>
          <ac:spMkLst>
            <pc:docMk/>
            <pc:sldMk cId="3804707761" sldId="274"/>
            <ac:spMk id="2" creationId="{F523D27F-6D19-26F7-514D-A73FEF75282E}"/>
          </ac:spMkLst>
        </pc:spChg>
        <pc:spChg chg="mod">
          <ac:chgData name="Tapani Risto" userId="976c6936-ee02-4032-8c0b-9c911f48e023" providerId="ADAL" clId="{61801A9E-25B1-4464-83A9-106801B1CD5F}" dt="2024-04-06T06:29:19.830" v="15599" actId="14100"/>
          <ac:spMkLst>
            <pc:docMk/>
            <pc:sldMk cId="3804707761" sldId="274"/>
            <ac:spMk id="3" creationId="{2D6F2EA4-71E3-01FE-17A8-76BA97904E6E}"/>
          </ac:spMkLst>
        </pc:spChg>
        <pc:picChg chg="add mod">
          <ac:chgData name="Tapani Risto" userId="976c6936-ee02-4032-8c0b-9c911f48e023" providerId="ADAL" clId="{61801A9E-25B1-4464-83A9-106801B1CD5F}" dt="2024-04-06T06:30:09.512" v="15603" actId="1076"/>
          <ac:picMkLst>
            <pc:docMk/>
            <pc:sldMk cId="3804707761" sldId="274"/>
            <ac:picMk id="5" creationId="{4A8654C0-2C65-A76A-9C74-6E6C6D8BB915}"/>
          </ac:picMkLst>
        </pc:picChg>
      </pc:sldChg>
      <pc:sldChg chg="addSp modSp new mod">
        <pc:chgData name="Tapani Risto" userId="976c6936-ee02-4032-8c0b-9c911f48e023" providerId="ADAL" clId="{61801A9E-25B1-4464-83A9-106801B1CD5F}" dt="2024-04-06T06:41:39.070" v="17481" actId="14100"/>
        <pc:sldMkLst>
          <pc:docMk/>
          <pc:sldMk cId="2165263515" sldId="275"/>
        </pc:sldMkLst>
        <pc:spChg chg="mod">
          <ac:chgData name="Tapani Risto" userId="976c6936-ee02-4032-8c0b-9c911f48e023" providerId="ADAL" clId="{61801A9E-25B1-4464-83A9-106801B1CD5F}" dt="2024-04-06T06:31:20.723" v="15614" actId="122"/>
          <ac:spMkLst>
            <pc:docMk/>
            <pc:sldMk cId="2165263515" sldId="275"/>
            <ac:spMk id="2" creationId="{114AB0F3-F3A2-74E7-2036-EF7EE275CEB0}"/>
          </ac:spMkLst>
        </pc:spChg>
        <pc:spChg chg="mod">
          <ac:chgData name="Tapani Risto" userId="976c6936-ee02-4032-8c0b-9c911f48e023" providerId="ADAL" clId="{61801A9E-25B1-4464-83A9-106801B1CD5F}" dt="2024-04-06T06:41:32.176" v="17480" actId="1076"/>
          <ac:spMkLst>
            <pc:docMk/>
            <pc:sldMk cId="2165263515" sldId="275"/>
            <ac:spMk id="3" creationId="{2E5DB59B-CB98-94AF-FF62-74699148AD3D}"/>
          </ac:spMkLst>
        </pc:spChg>
        <pc:picChg chg="add mod">
          <ac:chgData name="Tapani Risto" userId="976c6936-ee02-4032-8c0b-9c911f48e023" providerId="ADAL" clId="{61801A9E-25B1-4464-83A9-106801B1CD5F}" dt="2024-04-06T06:41:39.070" v="17481" actId="14100"/>
          <ac:picMkLst>
            <pc:docMk/>
            <pc:sldMk cId="2165263515" sldId="275"/>
            <ac:picMk id="4" creationId="{F86CADC4-FDD1-C2AC-7FAB-1A575242124E}"/>
          </ac:picMkLst>
        </pc:picChg>
      </pc:sldChg>
      <pc:sldChg chg="addSp delSp modSp new mod">
        <pc:chgData name="Tapani Risto" userId="976c6936-ee02-4032-8c0b-9c911f48e023" providerId="ADAL" clId="{61801A9E-25B1-4464-83A9-106801B1CD5F}" dt="2024-04-06T06:46:45.764" v="17513" actId="478"/>
        <pc:sldMkLst>
          <pc:docMk/>
          <pc:sldMk cId="3169202273" sldId="276"/>
        </pc:sldMkLst>
        <pc:spChg chg="mod">
          <ac:chgData name="Tapani Risto" userId="976c6936-ee02-4032-8c0b-9c911f48e023" providerId="ADAL" clId="{61801A9E-25B1-4464-83A9-106801B1CD5F}" dt="2024-04-06T06:45:39.126" v="17509" actId="20577"/>
          <ac:spMkLst>
            <pc:docMk/>
            <pc:sldMk cId="3169202273" sldId="276"/>
            <ac:spMk id="2" creationId="{B4DF9CFC-C618-4554-4E59-991F07BE6D9E}"/>
          </ac:spMkLst>
        </pc:spChg>
        <pc:spChg chg="del">
          <ac:chgData name="Tapani Risto" userId="976c6936-ee02-4032-8c0b-9c911f48e023" providerId="ADAL" clId="{61801A9E-25B1-4464-83A9-106801B1CD5F}" dt="2024-04-06T06:46:45.764" v="17513" actId="478"/>
          <ac:spMkLst>
            <pc:docMk/>
            <pc:sldMk cId="3169202273" sldId="276"/>
            <ac:spMk id="3" creationId="{0BADE3DF-414F-DBD3-F7AE-B7DFD27039F9}"/>
          </ac:spMkLst>
        </pc:spChg>
        <pc:picChg chg="add mod">
          <ac:chgData name="Tapani Risto" userId="976c6936-ee02-4032-8c0b-9c911f48e023" providerId="ADAL" clId="{61801A9E-25B1-4464-83A9-106801B1CD5F}" dt="2024-04-06T06:45:28.121" v="17494" actId="1076"/>
          <ac:picMkLst>
            <pc:docMk/>
            <pc:sldMk cId="3169202273" sldId="276"/>
            <ac:picMk id="5" creationId="{2EDA671A-1CBC-8FCA-E3A9-41D3699BE1EE}"/>
          </ac:picMkLst>
        </pc:picChg>
        <pc:picChg chg="add mod">
          <ac:chgData name="Tapani Risto" userId="976c6936-ee02-4032-8c0b-9c911f48e023" providerId="ADAL" clId="{61801A9E-25B1-4464-83A9-106801B1CD5F}" dt="2024-04-06T06:46:40.734" v="17512" actId="1076"/>
          <ac:picMkLst>
            <pc:docMk/>
            <pc:sldMk cId="3169202273" sldId="276"/>
            <ac:picMk id="7" creationId="{7B061148-CFB9-22EC-12ED-0284C471818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8CE4-1C28-4DFC-A9AA-80F4ED8D7DD1}" type="datetimeFigureOut">
              <a:rPr lang="fi-FI" smtClean="0"/>
              <a:t>6.4.2024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6DC9-25DB-4EAC-9F0E-A2632EEB48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70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66DC9-25DB-4EAC-9F0E-A2632EEB484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6.4.2024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87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6.4.2024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3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00320E7-3FE5-4B09-A199-3066F90D8C6B}" type="datetimeFigureOut">
              <a:rPr lang="fi-FI" smtClean="0"/>
              <a:t>6.4.2024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85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6.4.2024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0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6.4.2024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95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6.4.2024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5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6.4.2024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0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6.4.2024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3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6.4.2024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02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6.4.2024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3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6.4.2024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04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6.4.2024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431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6DBB4-A6C8-5899-8507-0BE5C8B7B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00" y="2477844"/>
            <a:ext cx="5509198" cy="951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6E91B-69F9-C52E-CA99-6C0C3BD93CAC}"/>
              </a:ext>
            </a:extLst>
          </p:cNvPr>
          <p:cNvSpPr txBox="1"/>
          <p:nvPr/>
        </p:nvSpPr>
        <p:spPr>
          <a:xfrm>
            <a:off x="1851719" y="4338918"/>
            <a:ext cx="848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Kenyan Coffee Rg" panose="02000608020200010104" pitchFamily="2" charset="0"/>
              </a:rPr>
              <a:t>Urheiluvalmennuksen, liikunnan ja kuntoutuksen oppi- ja ammattikirjoja jo vuodesta 1978</a:t>
            </a:r>
          </a:p>
        </p:txBody>
      </p:sp>
    </p:spTree>
    <p:extLst>
      <p:ext uri="{BB962C8B-B14F-4D97-AF65-F5344CB8AC3E}">
        <p14:creationId xmlns:p14="http://schemas.microsoft.com/office/powerpoint/2010/main" val="847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0B0AF9-2156-0CDD-3FD6-788498D6F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6103403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Vasta-aineet aktivoivat komplementtijärjestelmää &gt;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fagosytoosi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lisääntyy.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Lymfosyyttien kierto elimistössä  &gt; antigeenin tunnistus &gt; B-lymfosyytin aktivoituminen &gt; päätyminen imukudokseen &gt; jakautuminen  ja erilaistumiseen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muistisoluksi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Osa B-lymfosyyteistä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plasmasoluiksi</a:t>
            </a:r>
            <a:r>
              <a:rPr lang="fi-FI" sz="1800" dirty="0">
                <a:solidFill>
                  <a:srgbClr val="333333"/>
                </a:solidFill>
              </a:rPr>
              <a:t> &gt;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vasta-aineproteiineja plasmaan &gt; Vasta-aineet tunnistavat tietyn antigeenin &gt; käynnistävät tehostetusti immuunipuolustuksen.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Vasta-aineet eli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immunoglobuliinit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(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Ig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)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Plasman γ-globuliineja (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IgG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,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IgA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,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IgM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,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IgE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ja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IgD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Muistisolut ja tiettyjä antigeenejä tunnistavat vasta-aineet muodostavat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immunologisen muistin.</a:t>
            </a:r>
            <a:endParaRPr lang="fi-FI" sz="1800" b="0" i="0" dirty="0">
              <a:solidFill>
                <a:srgbClr val="333333"/>
              </a:solidFill>
              <a:effectLst/>
            </a:endParaRPr>
          </a:p>
          <a:p>
            <a:endParaRPr lang="fi-FI" sz="18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6D161FB5-3238-34F3-2765-94A19D5A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16.2 B-lymfosyyttien toiminta</a:t>
            </a: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F724863-C98B-3626-D119-6AC7565F9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37" y="5114130"/>
            <a:ext cx="2077374" cy="148119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92BE956-FFD1-26F4-3595-91D3709BB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355" y="1864623"/>
            <a:ext cx="3799556" cy="317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7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23D27F-6D19-26F7-514D-A73FEF75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2400" dirty="0">
                <a:latin typeface="+mn-lt"/>
              </a:rPr>
              <a:t>16.3 T-lymfosyyttien toiminnat</a:t>
            </a:r>
            <a:br>
              <a:rPr lang="fi-FI" sz="2400" dirty="0">
                <a:latin typeface="+mn-lt"/>
              </a:rPr>
            </a:br>
            <a:endParaRPr lang="fi-FI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6F2EA4-71E3-01FE-17A8-76BA97904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6733718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T-solut eivät itsenäisesti aktivoidu &gt; APC-solut esittelevät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T-auttajasolu tuottaa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lymfokiinejä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&gt; aktivoivat muita immuunipuolustusjärjestelmän soluja.</a:t>
            </a:r>
          </a:p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T-soluja on useampaa erityyppiä.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tappaja-T-lymfosyytit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CD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8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, sytotoksiset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): tarvitsevat </a:t>
            </a:r>
            <a:r>
              <a:rPr lang="fi-FI" sz="1800" dirty="0">
                <a:solidFill>
                  <a:srgbClr val="333333"/>
                </a:solidFill>
              </a:rPr>
              <a:t>antigeenin esittelyn,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tuhoavat infektoituneita soluja, ne puolustavat elimistöä virus- ja sieni-infektioissa.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auttaja-T-lymfosyytit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CD4 )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auttavat immuunipuolustusta</a:t>
            </a:r>
            <a:r>
              <a:rPr lang="fi-FI" sz="1800" dirty="0">
                <a:solidFill>
                  <a:srgbClr val="333333"/>
                </a:solidFill>
              </a:rPr>
              <a:t>, l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isäävät B-lymfosyyttien muuttumista vasta-ainetta erittäviksi plasmasoluiksi, tukevat T-tappajalymfosyyttien toimintaa soluvälitteisessä immuniteetissa.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säätelijä-T-lymfosyytit (CD25 ,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suppressori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)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säätelevät hankintaisen immuniteetin tapahtumia pysymään ”kohtuuden rajoissa”.</a:t>
            </a:r>
          </a:p>
          <a:p>
            <a:pPr algn="l"/>
            <a:endParaRPr lang="fi-FI" sz="1800" b="0" i="0" dirty="0">
              <a:solidFill>
                <a:srgbClr val="333333"/>
              </a:solidFill>
              <a:effectLst/>
            </a:endParaRP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A8654C0-2C65-A76A-9C74-6E6C6D8BB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841" y="2439795"/>
            <a:ext cx="4314159" cy="335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07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4AB0F3-F3A2-74E7-2036-EF7EE275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16.4 Aktiivinen ja passiivinen immuniteetti</a:t>
            </a: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5DB59B-CB98-94AF-FF62-74699148A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37" y="1991361"/>
            <a:ext cx="7594852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Aktiivinen immuniteetti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sairastetun taudin luoma hankinnainen immuniteetti, ja rokotteella aikaan saatu hankinnainen immuniteetti.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Altistuminen patogeenille ensimmäistä kertaa &gt; vasta-aineet kyseiselle antigeenille noin 5–10 päivän aikana =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ensi- eli primäärivaste.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Toinen altistus samalle patogeenille &gt; nopea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sekundäärivaste.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Rokotteet: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”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eläviä” viruksia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, joiden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virulenssi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(taudinaiheuttamiskyky) on heikennetty,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”tapettuja” virulentteja viruksia, ja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m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RNA-rokotteita (&gt; omat solut tuottavat viruksen pintaproteiinia)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Passiivinen immuniteetti: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vasta-aineita saadaan luovuttajalta.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Raskauden ja imetyksen aikana äidiltä siirtyy tiettyjä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IgG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 ja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IgA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-vasta-aineita jälkeläiselle.</a:t>
            </a:r>
            <a:endParaRPr lang="fi-FI" sz="1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86CADC4-FDD1-C2AC-7FAB-1A5752421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836" y="3563698"/>
            <a:ext cx="4542654" cy="17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63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DF9CFC-C618-4554-4E59-991F07BE6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16.5 Allergiat ja anafylaksia esimerkkinä immuunijärjestelmän häiriöstä</a:t>
            </a:r>
            <a:br>
              <a:rPr lang="fi-FI" sz="2400" b="0" i="0" dirty="0">
                <a:effectLst/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EDA671A-1CBC-8FCA-E3A9-41D3699BE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09" y="2292711"/>
            <a:ext cx="4839375" cy="41439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B061148-CFB9-22EC-12ED-0284C4718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38" y="2164931"/>
            <a:ext cx="4026811" cy="427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0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17D41D-10AB-A374-1CAA-651FA680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2410" y="1767669"/>
            <a:ext cx="4001729" cy="1739347"/>
          </a:xfrm>
        </p:spPr>
        <p:txBody>
          <a:bodyPr vert="horz" lIns="91440" tIns="45720" rIns="91440" bIns="45720" rtlCol="0">
            <a:noAutofit/>
          </a:bodyPr>
          <a:lstStyle/>
          <a:p>
            <a:br>
              <a:rPr lang="en-US" sz="16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LUKU 16 </a:t>
            </a:r>
            <a:b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fi-FI" sz="1600" b="0" i="0" u="none" strike="noStrike" baseline="0" dirty="0">
                <a:solidFill>
                  <a:schemeClr val="tx1"/>
                </a:solidFill>
              </a:rPr>
            </a:br>
            <a:r>
              <a:rPr lang="fi-FI" sz="1600" b="1" i="0" u="none" strike="noStrike" baseline="0" dirty="0">
                <a:solidFill>
                  <a:schemeClr val="tx1"/>
                </a:solidFill>
              </a:rPr>
              <a:t>IMMUUNIPUOLUSTUS-JÄRJESTELMÄ </a:t>
            </a:r>
            <a:endParaRPr lang="en-US" sz="1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4A6579-F82A-DA1D-37D6-6129B8C20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2421" y="4022928"/>
            <a:ext cx="4991625" cy="1942434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fi-FI" sz="1400" b="1" dirty="0"/>
              <a:t>16.1 Puolustusmekanismit </a:t>
            </a:r>
            <a:endParaRPr lang="fi-FI" sz="1400" dirty="0"/>
          </a:p>
          <a:p>
            <a:pPr algn="l"/>
            <a:r>
              <a:rPr lang="fi-FI" sz="1400" b="1" dirty="0"/>
              <a:t>16.2 B-lymfosyyttien toiminta </a:t>
            </a:r>
            <a:endParaRPr lang="fi-FI" sz="1400" dirty="0"/>
          </a:p>
          <a:p>
            <a:pPr algn="l"/>
            <a:r>
              <a:rPr lang="fi-FI" sz="1400" b="1" dirty="0"/>
              <a:t>16.3 T-lymfosyyttien toiminta </a:t>
            </a:r>
            <a:endParaRPr lang="fi-FI" sz="1400" dirty="0"/>
          </a:p>
          <a:p>
            <a:pPr algn="l"/>
            <a:r>
              <a:rPr lang="fi-FI" sz="1400" b="1" dirty="0"/>
              <a:t>16.4 Aktiivinen ja passiivinen immuniteetti </a:t>
            </a:r>
            <a:endParaRPr lang="fi-FI" sz="1400" dirty="0"/>
          </a:p>
          <a:p>
            <a:pPr algn="l"/>
            <a:r>
              <a:rPr lang="fi-FI" sz="1400" b="1" dirty="0"/>
              <a:t>16.5 Immuunijärjestelmän aiheuttamat sairaudet</a:t>
            </a:r>
            <a:endParaRPr lang="en-US" sz="1400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D5C112-CC6B-F67A-9FEE-2D21B880D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65" y="429956"/>
            <a:ext cx="3768929" cy="561928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0E4C0FA-5F0C-BB5B-75A3-A461ADD567C0}"/>
              </a:ext>
            </a:extLst>
          </p:cNvPr>
          <p:cNvSpPr txBox="1"/>
          <p:nvPr/>
        </p:nvSpPr>
        <p:spPr>
          <a:xfrm>
            <a:off x="257850" y="5738885"/>
            <a:ext cx="60989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b="1" i="0" u="none" strike="noStrike" baseline="0" dirty="0">
                <a:latin typeface="+mj-lt"/>
              </a:rPr>
              <a:t>KERTAA AIEMMISTA LUVUISTA: </a:t>
            </a:r>
            <a:endParaRPr lang="fi-FI" sz="1200" b="0" i="0" u="none" strike="noStrike" baseline="0" dirty="0">
              <a:latin typeface="+mj-lt"/>
            </a:endParaRPr>
          </a:p>
          <a:p>
            <a:r>
              <a:rPr lang="fi-FI" sz="1200" b="1" i="0" u="none" strike="noStrike" baseline="0" dirty="0">
                <a:latin typeface="+mj-lt"/>
              </a:rPr>
              <a:t>• Solusykli </a:t>
            </a:r>
          </a:p>
          <a:p>
            <a:r>
              <a:rPr lang="fi-FI" sz="1200" b="1" i="0" u="none" strike="noStrike" baseline="0" dirty="0">
                <a:latin typeface="+mj-lt"/>
              </a:rPr>
              <a:t>• Mitoosi </a:t>
            </a:r>
          </a:p>
          <a:p>
            <a:r>
              <a:rPr lang="fi-FI" sz="1200" b="1" i="0" u="none" strike="noStrike" baseline="0" dirty="0">
                <a:latin typeface="+mj-lt"/>
              </a:rPr>
              <a:t>• Signaalivälitys </a:t>
            </a:r>
          </a:p>
          <a:p>
            <a:r>
              <a:rPr lang="fi-FI" sz="1200" b="1" i="0" u="none" strike="noStrike" baseline="0" dirty="0">
                <a:latin typeface="+mj-lt"/>
              </a:rPr>
              <a:t>• Parakriininen ja autokriininen säätely</a:t>
            </a:r>
            <a:endParaRPr lang="fi-FI" sz="1200" dirty="0">
              <a:latin typeface="+mj-lt"/>
            </a:endParaRPr>
          </a:p>
          <a:p>
            <a:endParaRPr lang="fi-FI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29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0A1478-7F91-0626-B558-BF7487CC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16.1 Puolustusmekanismit</a:t>
            </a: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41410D-C10F-F939-F60F-F03D56D4F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79" y="2180355"/>
            <a:ext cx="6110797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Synnynnäinen (epäspesifi)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</a:t>
            </a:r>
          </a:p>
          <a:p>
            <a:pPr lvl="1"/>
            <a:r>
              <a:rPr lang="fi-FI" sz="1800" b="1" dirty="0">
                <a:solidFill>
                  <a:srgbClr val="333333"/>
                </a:solidFill>
              </a:rPr>
              <a:t>Ulkoiset ja sisäiset tekijät</a:t>
            </a:r>
            <a:r>
              <a:rPr lang="fi-FI" sz="1800" dirty="0">
                <a:solidFill>
                  <a:srgbClr val="333333"/>
                </a:solidFill>
              </a:rPr>
              <a:t> elimistön syntymässä saatu kyky puolustautua ulkopuolisia uhkia vastaan.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Ehjä iho ja epiteelit, mahalaukun happamuus (pH 1–2), </a:t>
            </a:r>
            <a:r>
              <a:rPr lang="fi-FI" sz="1800" dirty="0" err="1">
                <a:solidFill>
                  <a:srgbClr val="333333"/>
                </a:solidFill>
              </a:rPr>
              <a:t>fagosytoivat</a:t>
            </a:r>
            <a:r>
              <a:rPr lang="fi-FI" sz="1800" dirty="0">
                <a:solidFill>
                  <a:srgbClr val="333333"/>
                </a:solidFill>
              </a:rPr>
              <a:t> solut ja solujen kyky estää taudinaiheuttajien pääsyä tai lisääntymistä.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Verenhyytyminen tukkii infektiotien.</a:t>
            </a:r>
            <a:endParaRPr lang="fi-FI" sz="1800" b="1" dirty="0">
              <a:solidFill>
                <a:srgbClr val="333333"/>
              </a:solidFill>
            </a:endParaRPr>
          </a:p>
          <a:p>
            <a:pPr algn="l"/>
            <a:r>
              <a:rPr lang="fi-FI" sz="1800" b="1" dirty="0">
                <a:solidFill>
                  <a:srgbClr val="333333"/>
                </a:solidFill>
              </a:rPr>
              <a:t>H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ankinnainen (adaptiivinen, spesifinen) immuniteetti</a:t>
            </a:r>
            <a:endParaRPr lang="fi-FI" sz="1800" b="0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Hankinnainen immuunipuolustus pystyy mukautumaan &gt; torjutaan erilaisia taudinaiheuttajia, kunhan taudinaiheuttajan antigeeni on tunnistettu.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Hankinnainen immuniteetti tuottaa ns. immunologisen muistin.</a:t>
            </a:r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C98F804-8E73-25BC-2376-C31FF7450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176" y="2619946"/>
            <a:ext cx="5153716" cy="31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6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5584CD-CE66-39B1-E292-814105B06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078" y="2067136"/>
            <a:ext cx="6121159" cy="4206240"/>
          </a:xfrm>
        </p:spPr>
        <p:txBody>
          <a:bodyPr>
            <a:noAutofit/>
          </a:bodyPr>
          <a:lstStyle/>
          <a:p>
            <a:r>
              <a:rPr lang="fi-FI" sz="1600" dirty="0">
                <a:solidFill>
                  <a:srgbClr val="333333"/>
                </a:solidFill>
              </a:rPr>
              <a:t>Synnynnäisen immuniteetin aktivointi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Puolustusjärjestelmä tunnistaa omat kudossolunsa.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Patogeeneillä (= taudinaiheuttaja) niille ainutlaatuisia molekyylejä.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Immuunijärjestelmän </a:t>
            </a:r>
            <a:r>
              <a:rPr lang="fi-FI" sz="1600" dirty="0" err="1">
                <a:solidFill>
                  <a:srgbClr val="333333"/>
                </a:solidFill>
              </a:rPr>
              <a:t>dendriittisoluilla</a:t>
            </a:r>
            <a:r>
              <a:rPr lang="fi-FI" sz="1600" dirty="0">
                <a:solidFill>
                  <a:srgbClr val="333333"/>
                </a:solidFill>
              </a:rPr>
              <a:t> ja makrofageilla tunnistetaan patogeenejä &gt; eritetään </a:t>
            </a:r>
            <a:r>
              <a:rPr lang="fi-FI" sz="1600" b="1" dirty="0" err="1">
                <a:solidFill>
                  <a:srgbClr val="333333"/>
                </a:solidFill>
              </a:rPr>
              <a:t>sytokiinejä</a:t>
            </a:r>
            <a:r>
              <a:rPr lang="fi-FI" sz="1600" b="1" dirty="0">
                <a:solidFill>
                  <a:srgbClr val="333333"/>
                </a:solidFill>
              </a:rPr>
              <a:t> &gt; </a:t>
            </a:r>
            <a:r>
              <a:rPr lang="fi-FI" sz="1600" dirty="0">
                <a:solidFill>
                  <a:srgbClr val="333333"/>
                </a:solidFill>
              </a:rPr>
              <a:t>rekrytoidaan muita immuunipuolustuksen soluja &gt; lisää </a:t>
            </a:r>
            <a:r>
              <a:rPr lang="fi-FI" sz="1600" dirty="0" err="1">
                <a:solidFill>
                  <a:srgbClr val="333333"/>
                </a:solidFill>
              </a:rPr>
              <a:t>fagosytoosia</a:t>
            </a:r>
            <a:r>
              <a:rPr lang="fi-FI" sz="1600" dirty="0">
                <a:solidFill>
                  <a:srgbClr val="333333"/>
                </a:solidFill>
              </a:rPr>
              <a:t>, joskus kuumetta.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Kyseiset sytokiinit aktivoivat hankinnaisen immuniteetin T- ja B-lymfosyyttejä.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</a:rPr>
              <a:t>Komplementtijärjestelmä 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(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to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complement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, täydentää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&gt; integroi synnynnäistä ja hankinnaista immuunivastetta. Inaktiiviset plasman proteiinit aktivoituvat </a:t>
            </a:r>
            <a:r>
              <a:rPr lang="fi-FI" sz="1600" dirty="0">
                <a:solidFill>
                  <a:srgbClr val="333333"/>
                </a:solidFill>
              </a:rPr>
              <a:t>&gt;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lisää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fagosytoosia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, patogeenien hajottamista, ja paikallista tulehdusta.</a:t>
            </a:r>
          </a:p>
          <a:p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57BBA30-E8D2-89B1-5D53-E4E61B417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000" y="1842353"/>
            <a:ext cx="4650620" cy="3223360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EF1E20ED-3495-67B9-44C5-59343C86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16.1 Puolustusmekanismit</a:t>
            </a: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839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72E3A3-7FD9-194C-7A80-DEAFA340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0" y="2011680"/>
            <a:ext cx="8105311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 err="1">
                <a:solidFill>
                  <a:srgbClr val="333333"/>
                </a:solidFill>
                <a:effectLst/>
              </a:rPr>
              <a:t>Fagosytoosi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eli solusyönti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Tunnistettuaan patogeenin makrofagi erittää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kemokiinejä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&gt;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houkutellaan ja edistetään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neutrofiilien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ja monosyyttien ohjautumista ja liikettä (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kemotaksis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tulehdusalueelle.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Kudokseen verestä eteneminen on 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ekstravasaatiota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tai 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diapedeesiä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 </a:t>
            </a:r>
            <a:endParaRPr lang="fi-FI" sz="1600" dirty="0">
              <a:solidFill>
                <a:srgbClr val="333333"/>
              </a:solidFill>
            </a:endParaRP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Kuume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Hypotalamus tarkkailee, että ydinlämpötila pysyy 37°C:ssa &gt; säätelee luustolihasten värinää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sympatoadrenaalista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järjestelmää ydinlämmön säilyttämiseksi. 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</a:rPr>
              <a:t>Endogeeniset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ja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eksogeeniset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pyrogeenit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vaikuttavat hypotalamuksen lämmönsäätelykeskuksen ”termostaattiin &gt; ydinlämpöä säädellään ylemmäs elimistöjärjestelmän toimintoja muuttamalla.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Kuume vaikuttaa mm. bakteerien lisääntymiseen.</a:t>
            </a:r>
            <a:endParaRPr lang="fi-FI" sz="16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Interferonit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Virusinfektioissa infektoitu solu erittää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interferoneja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interfere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, häiritä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&gt; häiritään virusten lisääntymistä &gt; epäspesifin lyhytaikaisen vastustuskyvyn virustartunnan leviämiseen.</a:t>
            </a:r>
          </a:p>
          <a:p>
            <a:br>
              <a:rPr lang="fi-FI" sz="1600" dirty="0"/>
            </a:br>
            <a:endParaRPr lang="fi-FI" sz="16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DF3DA67-C246-A7A0-A826-8DE7E928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16.1 Puolustusmekanismit</a:t>
            </a: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80179D8-DA27-7CF9-E7C2-EA4CF580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581" y="1877654"/>
            <a:ext cx="3749008" cy="25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0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8FB3DF9-62C7-87C8-EC65-D53ED1FE2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598" y="1262069"/>
            <a:ext cx="7861093" cy="5475182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AFEC332D-5CB6-F906-6439-8D74F31FE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16.1 Puolustusmekanismit</a:t>
            </a: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106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0B0AF9-2156-0CDD-3FD6-788498D6F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6112281" cy="4206240"/>
          </a:xfrm>
        </p:spPr>
        <p:txBody>
          <a:bodyPr>
            <a:normAutofit/>
          </a:bodyPr>
          <a:lstStyle/>
          <a:p>
            <a:r>
              <a:rPr lang="fi-FI" sz="1800" b="1" dirty="0">
                <a:solidFill>
                  <a:srgbClr val="333333"/>
                </a:solidFill>
              </a:rPr>
              <a:t>Hankinnainen immuniteetti: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Imusolut tuottavat muistisoluja ja vasta-aineita tiettyä patogeenin antigeeniä vastaan. </a:t>
            </a:r>
          </a:p>
          <a:p>
            <a:pPr lvl="1"/>
            <a:r>
              <a:rPr lang="fi-FI" sz="1800" b="1" dirty="0">
                <a:solidFill>
                  <a:srgbClr val="333333"/>
                </a:solidFill>
              </a:rPr>
              <a:t>Ensimmäinen altistus &gt; </a:t>
            </a:r>
            <a:r>
              <a:rPr lang="fi-FI" sz="1800" dirty="0">
                <a:solidFill>
                  <a:srgbClr val="333333"/>
                </a:solidFill>
              </a:rPr>
              <a:t>muistisolujen ja vasta-ainemolekyylien muodostus; </a:t>
            </a:r>
            <a:r>
              <a:rPr lang="fi-FI" sz="1800" b="1" dirty="0">
                <a:solidFill>
                  <a:srgbClr val="333333"/>
                </a:solidFill>
              </a:rPr>
              <a:t>Toinen altistus</a:t>
            </a:r>
            <a:r>
              <a:rPr lang="fi-FI" sz="1800" dirty="0">
                <a:solidFill>
                  <a:srgbClr val="333333"/>
                </a:solidFill>
              </a:rPr>
              <a:t> samalle taudinaiheuttajalle &gt; nopea immuunipuolustusreaktio.</a:t>
            </a:r>
            <a:endParaRPr lang="fi-FI" sz="1800" dirty="0"/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Antigeeni: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Molekyylejä, </a:t>
            </a:r>
            <a:r>
              <a:rPr lang="fi-FI" sz="1800" dirty="0">
                <a:solidFill>
                  <a:srgbClr val="333333"/>
                </a:solidFill>
              </a:rPr>
              <a:t>joita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kehossa ja sen nesteissä ei muuten ole. </a:t>
            </a:r>
          </a:p>
          <a:p>
            <a:pPr lvl="1"/>
            <a:r>
              <a:rPr lang="fi-FI" sz="1800" b="1" dirty="0">
                <a:solidFill>
                  <a:srgbClr val="333333"/>
                </a:solidFill>
              </a:rPr>
              <a:t>A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ntigeeninen determinantti eli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epitooppi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(= molekyyli, joka saa 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ikaan vasta-aineiden tuoton, ja jonka vasta-aine jatkossa tunnistaa.</a:t>
            </a:r>
          </a:p>
          <a:p>
            <a:endParaRPr lang="fi-FI" sz="1800" b="1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6D161FB5-3238-34F3-2765-94A19D5A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16.1 Puolustusmekanismit</a:t>
            </a: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0807D1C9-8643-392E-F9A8-B3916B50F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855058"/>
            <a:ext cx="4679290" cy="17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56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0B0AF9-2156-0CDD-3FD6-788498D6F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2011680"/>
            <a:ext cx="7817594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Lymfosyytit eli imusolut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algn="l"/>
            <a:r>
              <a:rPr lang="fi-FI" sz="1600" dirty="0">
                <a:solidFill>
                  <a:srgbClr val="333333"/>
                </a:solidFill>
              </a:rPr>
              <a:t>kaik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ista plasman valkosoluista noin 20–40 % lymfosyyttejä, mutta vain alle 10 % lymfosyyteistä on plasmassa &lt; suurin osa lymfosyyteistä imukudoksissa.</a:t>
            </a:r>
          </a:p>
          <a:p>
            <a:pPr algn="l"/>
            <a:r>
              <a:rPr lang="fi-FI" sz="1600" dirty="0">
                <a:solidFill>
                  <a:srgbClr val="333333"/>
                </a:solidFill>
              </a:rPr>
              <a:t>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audinaiheuttajan antigeenejä tullaan esittelemään APC-soluilla 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antigen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precenting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cell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imukudokseen.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T-lymfosyytit: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kypsyvät kateenkorvassa 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thymus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65–85 % veren lymfosyyteistä; ja suurin osa imukudoksen lymfosyyteistä on T-lymfosyyttejä</a:t>
            </a:r>
            <a:r>
              <a:rPr lang="fi-FI" sz="1600" dirty="0">
                <a:solidFill>
                  <a:srgbClr val="333333"/>
                </a:solidFill>
              </a:rPr>
              <a:t>. 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puolustavat elimistöä ”pyytämällä” B-lymfosyyttejä huomaamaan antigeenin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virustartunnassa T-tappaja (CD</a:t>
            </a:r>
            <a:r>
              <a:rPr lang="fi-FI" sz="1600" baseline="-25000" dirty="0">
                <a:solidFill>
                  <a:srgbClr val="333333"/>
                </a:solidFill>
              </a:rPr>
              <a:t>8</a:t>
            </a:r>
            <a:r>
              <a:rPr lang="fi-FI" sz="1600" dirty="0">
                <a:solidFill>
                  <a:srgbClr val="333333"/>
                </a:solidFill>
              </a:rPr>
              <a:t>) tuhoaa tartunnan saaneita soluja ja syöpäsoluja &gt; rajoittavat virustartunnan leviämistä. 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Tuhoavat taudinaiheuttajia = </a:t>
            </a:r>
            <a:r>
              <a:rPr lang="fi-FI" sz="1600" b="1" dirty="0">
                <a:solidFill>
                  <a:srgbClr val="333333"/>
                </a:solidFill>
              </a:rPr>
              <a:t>soluvälitteinen immuniteetti.</a:t>
            </a:r>
            <a:endParaRPr lang="fi-FI" sz="1600" dirty="0">
              <a:solidFill>
                <a:srgbClr val="333333"/>
              </a:solidFill>
            </a:endParaRP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B-lymfosyytit: 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kypsyvät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luuytimessä 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bone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marrow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torjuvat sekä bakteeri- ,että virusinfektioita muuttumalla 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plasmasoluiksi &gt;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vasta-aineiden erittäminen plasmaan ja imusolmukkeisiin &gt;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h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umoraalinen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 eli vasta-ainevälitteinen immuniteetti.</a:t>
            </a:r>
            <a:endParaRPr lang="fi-FI" sz="16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6D161FB5-3238-34F3-2765-94A19D5A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16.1 Puolustusmekanismit</a:t>
            </a: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D6A9F87-0B71-EA37-B70C-8FA9974E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866" y="2493959"/>
            <a:ext cx="3858456" cy="201944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1814C3A-F89E-3B4D-A44B-5E0922756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456" y="4709794"/>
            <a:ext cx="3950866" cy="150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32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0B0AF9-2156-0CDD-3FD6-788498D6F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03" y="1958414"/>
            <a:ext cx="7745772" cy="420624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fi-FI" sz="1600" b="1" i="0" dirty="0">
                <a:solidFill>
                  <a:srgbClr val="333333"/>
                </a:solidFill>
                <a:effectLst/>
              </a:rPr>
              <a:t>Tulehdus eli inflammaatio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antigeeni tunnistetaan makrofageilla ja syöttösoluilla &gt; erittävät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sytokiinejä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kemokiinejä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&gt;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neutrofiilit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granulosyytit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paikalle, komplementtijärjestelmä aktivoituu.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&gt;&gt; lisää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fagosytoivia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soluja paikalle.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antigeeni esitellään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fagosytoineen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APC-solulla  T- ja B-lymfosyyteille &gt; vasta-aine-eritys antigeenille alkaa &gt;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fagosytoosi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lisääntyy. 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Komplementtijärjestelmällä tuhotaan mikrobeja (MAC-toiminta),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neutrofiilien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granulosyyttien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, makrofagien ja monosyyttien aktiivisuus mikrobia kohtaan lisääntyy. </a:t>
            </a:r>
          </a:p>
          <a:p>
            <a:pPr algn="l"/>
            <a:r>
              <a:rPr lang="fi-FI" sz="1600" b="1" i="0" dirty="0" err="1">
                <a:solidFill>
                  <a:srgbClr val="333333"/>
                </a:solidFill>
                <a:effectLst/>
              </a:rPr>
              <a:t>Opsonisaatiolla</a:t>
            </a:r>
            <a:r>
              <a:rPr lang="fi-FI" sz="1600" dirty="0">
                <a:solidFill>
                  <a:srgbClr val="333333"/>
                </a:solidFill>
              </a:rPr>
              <a:t> (=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vasta-aineiden kyky edistää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fagosytoosia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lisää mikrobien tuhoamista.</a:t>
            </a:r>
          </a:p>
          <a:p>
            <a:pPr algn="l"/>
            <a:r>
              <a:rPr lang="fi-FI" sz="1600" b="0" i="0" dirty="0" err="1">
                <a:solidFill>
                  <a:srgbClr val="333333"/>
                </a:solidFill>
                <a:effectLst/>
              </a:rPr>
              <a:t>Fagosytoivat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solut &gt; lisää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kemokiinejä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&gt;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kemotaksis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tulehdusalueelle lisääntyy.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Syöttösolujen 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mast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cell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basofiilien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granulosyyttien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hepariini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ja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histamiini 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aiheuttavat tulehduksen </a:t>
            </a:r>
            <a:r>
              <a:rPr lang="fi-FI" sz="1600" i="0" dirty="0" err="1">
                <a:solidFill>
                  <a:srgbClr val="333333"/>
                </a:solidFill>
                <a:effectLst/>
              </a:rPr>
              <a:t>tyypilliseet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 piirteet: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”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rubor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,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calor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,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dolor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,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tumor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,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functio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laesa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” = punotusta 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rubor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), kuumotusta (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calor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), kipua 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dolor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), turvotusta 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tumor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ja toiminnan vajetta 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functio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laesa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).</a:t>
            </a:r>
            <a:endParaRPr lang="fi-FI" sz="16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6D161FB5-3238-34F3-2765-94A19D5A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16.1 Puolustusmekanismit</a:t>
            </a: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12E0F8F-82AF-4556-3EFE-B4581BB73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128" y="2414727"/>
            <a:ext cx="3431361" cy="343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91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TM03090430[[fn=Vuorovärinen]]</Template>
  <TotalTime>786</TotalTime>
  <Words>889</Words>
  <Application>Microsoft Office PowerPoint</Application>
  <PresentationFormat>Laajakuva</PresentationFormat>
  <Paragraphs>93</Paragraphs>
  <Slides>13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Calibri</vt:lpstr>
      <vt:lpstr>Corbel</vt:lpstr>
      <vt:lpstr>Kenyan Coffee Rg</vt:lpstr>
      <vt:lpstr>Wingdings</vt:lpstr>
      <vt:lpstr>Vuorovärinen</vt:lpstr>
      <vt:lpstr>PowerPoint-esitys</vt:lpstr>
      <vt:lpstr>  LUKU 16     IMMUUNIPUOLUSTUS-JÄRJESTELMÄ </vt:lpstr>
      <vt:lpstr>16.1 Puolustusmekanismit </vt:lpstr>
      <vt:lpstr>16.1 Puolustusmekanismit </vt:lpstr>
      <vt:lpstr>16.1 Puolustusmekanismit </vt:lpstr>
      <vt:lpstr>16.1 Puolustusmekanismit </vt:lpstr>
      <vt:lpstr>16.1 Puolustusmekanismit </vt:lpstr>
      <vt:lpstr>16.1 Puolustusmekanismit </vt:lpstr>
      <vt:lpstr>16.1 Puolustusmekanismit </vt:lpstr>
      <vt:lpstr>16.2 B-lymfosyyttien toiminta </vt:lpstr>
      <vt:lpstr>16.3 T-lymfosyyttien toiminnat </vt:lpstr>
      <vt:lpstr>16.4 Aktiivinen ja passiivinen immuniteetti </vt:lpstr>
      <vt:lpstr>16.5 Allergiat ja anafylaksia esimerkkinä immuunijärjestelmän häiriöstä </vt:lpstr>
    </vt:vector>
  </TitlesOfParts>
  <Company>Laurea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 1     FYSIOLOGIAN PERUSTEET</dc:title>
  <dc:creator>Tapani Risto</dc:creator>
  <cp:lastModifiedBy>Tapani Risto</cp:lastModifiedBy>
  <cp:revision>9</cp:revision>
  <dcterms:created xsi:type="dcterms:W3CDTF">2023-12-03T10:52:05Z</dcterms:created>
  <dcterms:modified xsi:type="dcterms:W3CDTF">2024-04-06T06:46:49Z</dcterms:modified>
</cp:coreProperties>
</file>