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4" r:id="rId2"/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9" r:id="rId15"/>
    <p:sldId id="276" r:id="rId16"/>
    <p:sldId id="277" r:id="rId17"/>
    <p:sldId id="278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AB4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1072C7-256C-4CAA-928C-71C92476617D}" v="117" dt="2024-04-01T06:56:40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37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97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pani Risto" userId="976c6936-ee02-4032-8c0b-9c911f48e023" providerId="ADAL" clId="{F11072C7-256C-4CAA-928C-71C92476617D}"/>
    <pc:docChg chg="undo custSel addSld delSld modSld">
      <pc:chgData name="Tapani Risto" userId="976c6936-ee02-4032-8c0b-9c911f48e023" providerId="ADAL" clId="{F11072C7-256C-4CAA-928C-71C92476617D}" dt="2024-04-01T06:58:05.703" v="22985" actId="1035"/>
      <pc:docMkLst>
        <pc:docMk/>
      </pc:docMkLst>
      <pc:sldChg chg="addSp delSp modSp mod">
        <pc:chgData name="Tapani Risto" userId="976c6936-ee02-4032-8c0b-9c911f48e023" providerId="ADAL" clId="{F11072C7-256C-4CAA-928C-71C92476617D}" dt="2024-03-30T06:22:07.422" v="183" actId="1076"/>
        <pc:sldMkLst>
          <pc:docMk/>
          <pc:sldMk cId="1682360617" sldId="265"/>
        </pc:sldMkLst>
        <pc:spChg chg="mod">
          <ac:chgData name="Tapani Risto" userId="976c6936-ee02-4032-8c0b-9c911f48e023" providerId="ADAL" clId="{F11072C7-256C-4CAA-928C-71C92476617D}" dt="2024-03-30T06:17:11.712" v="3" actId="404"/>
          <ac:spMkLst>
            <pc:docMk/>
            <pc:sldMk cId="1682360617" sldId="265"/>
            <ac:spMk id="3" creationId="{EC41410D-C10F-F939-F60F-F03D56D4FA9D}"/>
          </ac:spMkLst>
        </pc:spChg>
        <pc:spChg chg="add del">
          <ac:chgData name="Tapani Risto" userId="976c6936-ee02-4032-8c0b-9c911f48e023" providerId="ADAL" clId="{F11072C7-256C-4CAA-928C-71C92476617D}" dt="2024-03-30T06:18:13.494" v="10" actId="22"/>
          <ac:spMkLst>
            <pc:docMk/>
            <pc:sldMk cId="1682360617" sldId="265"/>
            <ac:spMk id="6" creationId="{B5408F4F-D70B-66C2-BC37-402CBE639322}"/>
          </ac:spMkLst>
        </pc:spChg>
        <pc:spChg chg="add mod">
          <ac:chgData name="Tapani Risto" userId="976c6936-ee02-4032-8c0b-9c911f48e023" providerId="ADAL" clId="{F11072C7-256C-4CAA-928C-71C92476617D}" dt="2024-03-30T06:22:07.422" v="183" actId="1076"/>
          <ac:spMkLst>
            <pc:docMk/>
            <pc:sldMk cId="1682360617" sldId="265"/>
            <ac:spMk id="8" creationId="{ACA933E9-000F-DD6F-9E2C-2E3F4BBB9568}"/>
          </ac:spMkLst>
        </pc:spChg>
        <pc:picChg chg="mod">
          <ac:chgData name="Tapani Risto" userId="976c6936-ee02-4032-8c0b-9c911f48e023" providerId="ADAL" clId="{F11072C7-256C-4CAA-928C-71C92476617D}" dt="2024-03-30T06:17:17.375" v="5" actId="1076"/>
          <ac:picMkLst>
            <pc:docMk/>
            <pc:sldMk cId="1682360617" sldId="265"/>
            <ac:picMk id="4" creationId="{E8A96D7C-C101-5F66-107B-5240B42F1D66}"/>
          </ac:picMkLst>
        </pc:picChg>
        <pc:picChg chg="add mod">
          <ac:chgData name="Tapani Risto" userId="976c6936-ee02-4032-8c0b-9c911f48e023" providerId="ADAL" clId="{F11072C7-256C-4CAA-928C-71C92476617D}" dt="2024-03-30T06:18:33.288" v="14" actId="1076"/>
          <ac:picMkLst>
            <pc:docMk/>
            <pc:sldMk cId="1682360617" sldId="265"/>
            <ac:picMk id="7" creationId="{DDC8A8C5-83E8-16FF-1299-7CCFAF2772F7}"/>
          </ac:picMkLst>
        </pc:picChg>
      </pc:sldChg>
      <pc:sldChg chg="addSp delSp modSp new mod">
        <pc:chgData name="Tapani Risto" userId="976c6936-ee02-4032-8c0b-9c911f48e023" providerId="ADAL" clId="{F11072C7-256C-4CAA-928C-71C92476617D}" dt="2024-03-30T06:39:18.683" v="2615" actId="14100"/>
        <pc:sldMkLst>
          <pc:docMk/>
          <pc:sldMk cId="2627177755" sldId="266"/>
        </pc:sldMkLst>
        <pc:spChg chg="del">
          <ac:chgData name="Tapani Risto" userId="976c6936-ee02-4032-8c0b-9c911f48e023" providerId="ADAL" clId="{F11072C7-256C-4CAA-928C-71C92476617D}" dt="2024-03-30T06:26:08.628" v="184"/>
          <ac:spMkLst>
            <pc:docMk/>
            <pc:sldMk cId="2627177755" sldId="266"/>
            <ac:spMk id="2" creationId="{1705224C-3232-DDCA-CF42-391DB16CC78D}"/>
          </ac:spMkLst>
        </pc:spChg>
        <pc:spChg chg="mod">
          <ac:chgData name="Tapani Risto" userId="976c6936-ee02-4032-8c0b-9c911f48e023" providerId="ADAL" clId="{F11072C7-256C-4CAA-928C-71C92476617D}" dt="2024-03-30T06:39:18.683" v="2615" actId="14100"/>
          <ac:spMkLst>
            <pc:docMk/>
            <pc:sldMk cId="2627177755" sldId="266"/>
            <ac:spMk id="3" creationId="{C5984D4B-4707-918F-E6DA-D923A0BE5BB1}"/>
          </ac:spMkLst>
        </pc:spChg>
        <pc:spChg chg="add mod">
          <ac:chgData name="Tapani Risto" userId="976c6936-ee02-4032-8c0b-9c911f48e023" providerId="ADAL" clId="{F11072C7-256C-4CAA-928C-71C92476617D}" dt="2024-03-30T06:26:08.628" v="184"/>
          <ac:spMkLst>
            <pc:docMk/>
            <pc:sldMk cId="2627177755" sldId="266"/>
            <ac:spMk id="4" creationId="{17698821-AA5E-BFCE-6EEF-59509593CD70}"/>
          </ac:spMkLst>
        </pc:spChg>
        <pc:picChg chg="add mod">
          <ac:chgData name="Tapani Risto" userId="976c6936-ee02-4032-8c0b-9c911f48e023" providerId="ADAL" clId="{F11072C7-256C-4CAA-928C-71C92476617D}" dt="2024-03-30T06:39:15.539" v="2614" actId="1076"/>
          <ac:picMkLst>
            <pc:docMk/>
            <pc:sldMk cId="2627177755" sldId="266"/>
            <ac:picMk id="6" creationId="{274380DB-6297-F992-9509-C0BDF40C9B14}"/>
          </ac:picMkLst>
        </pc:picChg>
      </pc:sldChg>
      <pc:sldChg chg="addSp delSp modSp new mod">
        <pc:chgData name="Tapani Risto" userId="976c6936-ee02-4032-8c0b-9c911f48e023" providerId="ADAL" clId="{F11072C7-256C-4CAA-928C-71C92476617D}" dt="2024-03-30T07:15:25.121" v="4298" actId="255"/>
        <pc:sldMkLst>
          <pc:docMk/>
          <pc:sldMk cId="2031336368" sldId="267"/>
        </pc:sldMkLst>
        <pc:spChg chg="del">
          <ac:chgData name="Tapani Risto" userId="976c6936-ee02-4032-8c0b-9c911f48e023" providerId="ADAL" clId="{F11072C7-256C-4CAA-928C-71C92476617D}" dt="2024-03-30T06:39:46.102" v="2617"/>
          <ac:spMkLst>
            <pc:docMk/>
            <pc:sldMk cId="2031336368" sldId="267"/>
            <ac:spMk id="2" creationId="{3F16629E-26BB-71BC-D8FF-EE5B9F9257D2}"/>
          </ac:spMkLst>
        </pc:spChg>
        <pc:spChg chg="mod">
          <ac:chgData name="Tapani Risto" userId="976c6936-ee02-4032-8c0b-9c911f48e023" providerId="ADAL" clId="{F11072C7-256C-4CAA-928C-71C92476617D}" dt="2024-03-30T07:15:25.121" v="4298" actId="255"/>
          <ac:spMkLst>
            <pc:docMk/>
            <pc:sldMk cId="2031336368" sldId="267"/>
            <ac:spMk id="3" creationId="{4FFA93F1-15FF-E62B-EF0E-DB6429985C35}"/>
          </ac:spMkLst>
        </pc:spChg>
        <pc:spChg chg="add mod">
          <ac:chgData name="Tapani Risto" userId="976c6936-ee02-4032-8c0b-9c911f48e023" providerId="ADAL" clId="{F11072C7-256C-4CAA-928C-71C92476617D}" dt="2024-03-30T06:39:46.102" v="2617"/>
          <ac:spMkLst>
            <pc:docMk/>
            <pc:sldMk cId="2031336368" sldId="267"/>
            <ac:spMk id="4" creationId="{E1C44336-AA5E-0200-4D1E-C9819A9E2D30}"/>
          </ac:spMkLst>
        </pc:spChg>
      </pc:sldChg>
      <pc:sldChg chg="addSp modSp add mod">
        <pc:chgData name="Tapani Risto" userId="976c6936-ee02-4032-8c0b-9c911f48e023" providerId="ADAL" clId="{F11072C7-256C-4CAA-928C-71C92476617D}" dt="2024-03-30T07:31:08.550" v="5914" actId="14100"/>
        <pc:sldMkLst>
          <pc:docMk/>
          <pc:sldMk cId="2625688600" sldId="268"/>
        </pc:sldMkLst>
        <pc:spChg chg="mod">
          <ac:chgData name="Tapani Risto" userId="976c6936-ee02-4032-8c0b-9c911f48e023" providerId="ADAL" clId="{F11072C7-256C-4CAA-928C-71C92476617D}" dt="2024-03-30T07:31:08.550" v="5914" actId="14100"/>
          <ac:spMkLst>
            <pc:docMk/>
            <pc:sldMk cId="2625688600" sldId="268"/>
            <ac:spMk id="3" creationId="{4FFA93F1-15FF-E62B-EF0E-DB6429985C35}"/>
          </ac:spMkLst>
        </pc:spChg>
        <pc:spChg chg="mod">
          <ac:chgData name="Tapani Risto" userId="976c6936-ee02-4032-8c0b-9c911f48e023" providerId="ADAL" clId="{F11072C7-256C-4CAA-928C-71C92476617D}" dt="2024-03-30T07:17:09.525" v="4309" actId="255"/>
          <ac:spMkLst>
            <pc:docMk/>
            <pc:sldMk cId="2625688600" sldId="268"/>
            <ac:spMk id="4" creationId="{E1C44336-AA5E-0200-4D1E-C9819A9E2D30}"/>
          </ac:spMkLst>
        </pc:spChg>
        <pc:picChg chg="add mod">
          <ac:chgData name="Tapani Risto" userId="976c6936-ee02-4032-8c0b-9c911f48e023" providerId="ADAL" clId="{F11072C7-256C-4CAA-928C-71C92476617D}" dt="2024-03-30T07:30:56.060" v="5912" actId="1076"/>
          <ac:picMkLst>
            <pc:docMk/>
            <pc:sldMk cId="2625688600" sldId="268"/>
            <ac:picMk id="5" creationId="{029CAB30-42B2-DF39-F803-5BD604BAB4A2}"/>
          </ac:picMkLst>
        </pc:picChg>
        <pc:picChg chg="add mod">
          <ac:chgData name="Tapani Risto" userId="976c6936-ee02-4032-8c0b-9c911f48e023" providerId="ADAL" clId="{F11072C7-256C-4CAA-928C-71C92476617D}" dt="2024-03-30T07:30:57.719" v="5913" actId="1076"/>
          <ac:picMkLst>
            <pc:docMk/>
            <pc:sldMk cId="2625688600" sldId="268"/>
            <ac:picMk id="7" creationId="{743EEAB9-A96B-8198-AC01-8FF51205D5CB}"/>
          </ac:picMkLst>
        </pc:picChg>
      </pc:sldChg>
      <pc:sldChg chg="addSp delSp modSp new mod">
        <pc:chgData name="Tapani Risto" userId="976c6936-ee02-4032-8c0b-9c911f48e023" providerId="ADAL" clId="{F11072C7-256C-4CAA-928C-71C92476617D}" dt="2024-03-31T06:11:01.514" v="14118" actId="1076"/>
        <pc:sldMkLst>
          <pc:docMk/>
          <pc:sldMk cId="1003401668" sldId="269"/>
        </pc:sldMkLst>
        <pc:spChg chg="del">
          <ac:chgData name="Tapani Risto" userId="976c6936-ee02-4032-8c0b-9c911f48e023" providerId="ADAL" clId="{F11072C7-256C-4CAA-928C-71C92476617D}" dt="2024-03-30T07:32:09.798" v="5917"/>
          <ac:spMkLst>
            <pc:docMk/>
            <pc:sldMk cId="1003401668" sldId="269"/>
            <ac:spMk id="2" creationId="{24432024-3561-E6EE-E7F7-66BB9A1E6246}"/>
          </ac:spMkLst>
        </pc:spChg>
        <pc:spChg chg="mod">
          <ac:chgData name="Tapani Risto" userId="976c6936-ee02-4032-8c0b-9c911f48e023" providerId="ADAL" clId="{F11072C7-256C-4CAA-928C-71C92476617D}" dt="2024-03-31T06:10:15.475" v="14111" actId="1076"/>
          <ac:spMkLst>
            <pc:docMk/>
            <pc:sldMk cId="1003401668" sldId="269"/>
            <ac:spMk id="3" creationId="{31095C5C-68AF-A8AE-FF44-28CF199B6C06}"/>
          </ac:spMkLst>
        </pc:spChg>
        <pc:spChg chg="add mod">
          <ac:chgData name="Tapani Risto" userId="976c6936-ee02-4032-8c0b-9c911f48e023" providerId="ADAL" clId="{F11072C7-256C-4CAA-928C-71C92476617D}" dt="2024-03-30T07:32:09.798" v="5917"/>
          <ac:spMkLst>
            <pc:docMk/>
            <pc:sldMk cId="1003401668" sldId="269"/>
            <ac:spMk id="4" creationId="{F490A4C5-6BC3-D61D-5673-522BB01A9A23}"/>
          </ac:spMkLst>
        </pc:spChg>
        <pc:picChg chg="add mod">
          <ac:chgData name="Tapani Risto" userId="976c6936-ee02-4032-8c0b-9c911f48e023" providerId="ADAL" clId="{F11072C7-256C-4CAA-928C-71C92476617D}" dt="2024-03-31T06:11:01.514" v="14118" actId="1076"/>
          <ac:picMkLst>
            <pc:docMk/>
            <pc:sldMk cId="1003401668" sldId="269"/>
            <ac:picMk id="5" creationId="{9BBF4548-4AEA-C82C-DCD7-F2B6E6B8A516}"/>
          </ac:picMkLst>
        </pc:picChg>
        <pc:picChg chg="add mod">
          <ac:chgData name="Tapani Risto" userId="976c6936-ee02-4032-8c0b-9c911f48e023" providerId="ADAL" clId="{F11072C7-256C-4CAA-928C-71C92476617D}" dt="2024-03-31T06:10:50.493" v="14115" actId="1076"/>
          <ac:picMkLst>
            <pc:docMk/>
            <pc:sldMk cId="1003401668" sldId="269"/>
            <ac:picMk id="6" creationId="{E5BB008E-A6B5-E606-9FC1-C81E55BAFAA9}"/>
          </ac:picMkLst>
        </pc:picChg>
      </pc:sldChg>
      <pc:sldChg chg="add del">
        <pc:chgData name="Tapani Risto" userId="976c6936-ee02-4032-8c0b-9c911f48e023" providerId="ADAL" clId="{F11072C7-256C-4CAA-928C-71C92476617D}" dt="2024-03-30T07:17:13.713" v="4310" actId="47"/>
        <pc:sldMkLst>
          <pc:docMk/>
          <pc:sldMk cId="4287412057" sldId="269"/>
        </pc:sldMkLst>
      </pc:sldChg>
      <pc:sldChg chg="add del">
        <pc:chgData name="Tapani Risto" userId="976c6936-ee02-4032-8c0b-9c911f48e023" providerId="ADAL" clId="{F11072C7-256C-4CAA-928C-71C92476617D}" dt="2024-03-30T07:17:14.290" v="4311" actId="47"/>
        <pc:sldMkLst>
          <pc:docMk/>
          <pc:sldMk cId="1647105272" sldId="270"/>
        </pc:sldMkLst>
      </pc:sldChg>
      <pc:sldChg chg="addSp delSp modSp new mod">
        <pc:chgData name="Tapani Risto" userId="976c6936-ee02-4032-8c0b-9c911f48e023" providerId="ADAL" clId="{F11072C7-256C-4CAA-928C-71C92476617D}" dt="2024-03-30T11:04:15.250" v="11544" actId="15"/>
        <pc:sldMkLst>
          <pc:docMk/>
          <pc:sldMk cId="2187563132" sldId="270"/>
        </pc:sldMkLst>
        <pc:spChg chg="del">
          <ac:chgData name="Tapani Risto" userId="976c6936-ee02-4032-8c0b-9c911f48e023" providerId="ADAL" clId="{F11072C7-256C-4CAA-928C-71C92476617D}" dt="2024-03-30T10:59:43.363" v="10315"/>
          <ac:spMkLst>
            <pc:docMk/>
            <pc:sldMk cId="2187563132" sldId="270"/>
            <ac:spMk id="2" creationId="{9978EBBE-BC03-E3F6-5CF6-9C36AFCC747F}"/>
          </ac:spMkLst>
        </pc:spChg>
        <pc:spChg chg="mod">
          <ac:chgData name="Tapani Risto" userId="976c6936-ee02-4032-8c0b-9c911f48e023" providerId="ADAL" clId="{F11072C7-256C-4CAA-928C-71C92476617D}" dt="2024-03-30T11:04:15.250" v="11544" actId="15"/>
          <ac:spMkLst>
            <pc:docMk/>
            <pc:sldMk cId="2187563132" sldId="270"/>
            <ac:spMk id="3" creationId="{2E387C86-648D-69FE-9D39-C6FDAB3A0CDA}"/>
          </ac:spMkLst>
        </pc:spChg>
        <pc:spChg chg="add mod">
          <ac:chgData name="Tapani Risto" userId="976c6936-ee02-4032-8c0b-9c911f48e023" providerId="ADAL" clId="{F11072C7-256C-4CAA-928C-71C92476617D}" dt="2024-03-30T10:59:43.363" v="10315"/>
          <ac:spMkLst>
            <pc:docMk/>
            <pc:sldMk cId="2187563132" sldId="270"/>
            <ac:spMk id="6" creationId="{4E2E3906-B0B8-9DA2-A539-016B418E14BE}"/>
          </ac:spMkLst>
        </pc:spChg>
        <pc:picChg chg="add mod">
          <ac:chgData name="Tapani Risto" userId="976c6936-ee02-4032-8c0b-9c911f48e023" providerId="ADAL" clId="{F11072C7-256C-4CAA-928C-71C92476617D}" dt="2024-03-30T11:03:29.426" v="11293" actId="1076"/>
          <ac:picMkLst>
            <pc:docMk/>
            <pc:sldMk cId="2187563132" sldId="270"/>
            <ac:picMk id="5" creationId="{860AFE41-AE91-75B4-82EA-F96C51316840}"/>
          </ac:picMkLst>
        </pc:picChg>
      </pc:sldChg>
      <pc:sldChg chg="add del">
        <pc:chgData name="Tapani Risto" userId="976c6936-ee02-4032-8c0b-9c911f48e023" providerId="ADAL" clId="{F11072C7-256C-4CAA-928C-71C92476617D}" dt="2024-03-30T07:17:14.876" v="4312" actId="47"/>
        <pc:sldMkLst>
          <pc:docMk/>
          <pc:sldMk cId="1435519483" sldId="271"/>
        </pc:sldMkLst>
      </pc:sldChg>
      <pc:sldChg chg="addSp delSp modSp new mod">
        <pc:chgData name="Tapani Risto" userId="976c6936-ee02-4032-8c0b-9c911f48e023" providerId="ADAL" clId="{F11072C7-256C-4CAA-928C-71C92476617D}" dt="2024-03-30T11:16:11.967" v="12854" actId="20577"/>
        <pc:sldMkLst>
          <pc:docMk/>
          <pc:sldMk cId="2404704499" sldId="271"/>
        </pc:sldMkLst>
        <pc:spChg chg="del">
          <ac:chgData name="Tapani Risto" userId="976c6936-ee02-4032-8c0b-9c911f48e023" providerId="ADAL" clId="{F11072C7-256C-4CAA-928C-71C92476617D}" dt="2024-03-30T11:05:07.333" v="11547"/>
          <ac:spMkLst>
            <pc:docMk/>
            <pc:sldMk cId="2404704499" sldId="271"/>
            <ac:spMk id="2" creationId="{96734EE0-B1A4-C6B8-16B4-FA9F61E75879}"/>
          </ac:spMkLst>
        </pc:spChg>
        <pc:spChg chg="mod">
          <ac:chgData name="Tapani Risto" userId="976c6936-ee02-4032-8c0b-9c911f48e023" providerId="ADAL" clId="{F11072C7-256C-4CAA-928C-71C92476617D}" dt="2024-03-30T11:16:11.967" v="12854" actId="20577"/>
          <ac:spMkLst>
            <pc:docMk/>
            <pc:sldMk cId="2404704499" sldId="271"/>
            <ac:spMk id="3" creationId="{551F562A-862B-F609-3B3D-8166BC4A5049}"/>
          </ac:spMkLst>
        </pc:spChg>
        <pc:spChg chg="add mod">
          <ac:chgData name="Tapani Risto" userId="976c6936-ee02-4032-8c0b-9c911f48e023" providerId="ADAL" clId="{F11072C7-256C-4CAA-928C-71C92476617D}" dt="2024-03-30T11:05:07.333" v="11547"/>
          <ac:spMkLst>
            <pc:docMk/>
            <pc:sldMk cId="2404704499" sldId="271"/>
            <ac:spMk id="4" creationId="{1C42F8C8-6F15-C96E-F2B2-0AAB32997830}"/>
          </ac:spMkLst>
        </pc:spChg>
        <pc:picChg chg="add mod">
          <ac:chgData name="Tapani Risto" userId="976c6936-ee02-4032-8c0b-9c911f48e023" providerId="ADAL" clId="{F11072C7-256C-4CAA-928C-71C92476617D}" dt="2024-03-30T11:11:19.110" v="12041" actId="14100"/>
          <ac:picMkLst>
            <pc:docMk/>
            <pc:sldMk cId="2404704499" sldId="271"/>
            <ac:picMk id="6" creationId="{1E3B6A0C-50E8-4FCC-1C5A-B31FC6032382}"/>
          </ac:picMkLst>
        </pc:picChg>
        <pc:picChg chg="add mod">
          <ac:chgData name="Tapani Risto" userId="976c6936-ee02-4032-8c0b-9c911f48e023" providerId="ADAL" clId="{F11072C7-256C-4CAA-928C-71C92476617D}" dt="2024-03-30T11:09:07.826" v="11704" actId="1076"/>
          <ac:picMkLst>
            <pc:docMk/>
            <pc:sldMk cId="2404704499" sldId="271"/>
            <ac:picMk id="8" creationId="{3D645A2A-3782-9D82-CB81-0329896020FE}"/>
          </ac:picMkLst>
        </pc:picChg>
      </pc:sldChg>
      <pc:sldChg chg="addSp delSp modSp new mod">
        <pc:chgData name="Tapani Risto" userId="976c6936-ee02-4032-8c0b-9c911f48e023" providerId="ADAL" clId="{F11072C7-256C-4CAA-928C-71C92476617D}" dt="2024-03-30T12:44:44.644" v="13382" actId="21"/>
        <pc:sldMkLst>
          <pc:docMk/>
          <pc:sldMk cId="2596290292" sldId="272"/>
        </pc:sldMkLst>
        <pc:spChg chg="mod">
          <ac:chgData name="Tapani Risto" userId="976c6936-ee02-4032-8c0b-9c911f48e023" providerId="ADAL" clId="{F11072C7-256C-4CAA-928C-71C92476617D}" dt="2024-03-30T12:08:59.515" v="12863" actId="404"/>
          <ac:spMkLst>
            <pc:docMk/>
            <pc:sldMk cId="2596290292" sldId="272"/>
            <ac:spMk id="2" creationId="{BCC21FD2-0BB7-1D16-3684-6D72B2A02467}"/>
          </ac:spMkLst>
        </pc:spChg>
        <pc:spChg chg="mod">
          <ac:chgData name="Tapani Risto" userId="976c6936-ee02-4032-8c0b-9c911f48e023" providerId="ADAL" clId="{F11072C7-256C-4CAA-928C-71C92476617D}" dt="2024-03-30T12:26:13.030" v="13371" actId="14100"/>
          <ac:spMkLst>
            <pc:docMk/>
            <pc:sldMk cId="2596290292" sldId="272"/>
            <ac:spMk id="3" creationId="{F109DC19-068F-20E9-2025-C65D1AE01070}"/>
          </ac:spMkLst>
        </pc:spChg>
        <pc:picChg chg="add mod">
          <ac:chgData name="Tapani Risto" userId="976c6936-ee02-4032-8c0b-9c911f48e023" providerId="ADAL" clId="{F11072C7-256C-4CAA-928C-71C92476617D}" dt="2024-03-30T12:15:04.032" v="13187" actId="14100"/>
          <ac:picMkLst>
            <pc:docMk/>
            <pc:sldMk cId="2596290292" sldId="272"/>
            <ac:picMk id="5" creationId="{C49928A6-CA07-29D5-454C-5F37D6AEC964}"/>
          </ac:picMkLst>
        </pc:picChg>
        <pc:picChg chg="add mod">
          <ac:chgData name="Tapani Risto" userId="976c6936-ee02-4032-8c0b-9c911f48e023" providerId="ADAL" clId="{F11072C7-256C-4CAA-928C-71C92476617D}" dt="2024-03-30T12:15:30.117" v="13193" actId="1076"/>
          <ac:picMkLst>
            <pc:docMk/>
            <pc:sldMk cId="2596290292" sldId="272"/>
            <ac:picMk id="7" creationId="{A81E35A4-4032-0EAF-2D78-090119816F9F}"/>
          </ac:picMkLst>
        </pc:picChg>
        <pc:picChg chg="add del mod">
          <ac:chgData name="Tapani Risto" userId="976c6936-ee02-4032-8c0b-9c911f48e023" providerId="ADAL" clId="{F11072C7-256C-4CAA-928C-71C92476617D}" dt="2024-03-30T12:44:44.644" v="13382" actId="21"/>
          <ac:picMkLst>
            <pc:docMk/>
            <pc:sldMk cId="2596290292" sldId="272"/>
            <ac:picMk id="9" creationId="{A2A02AB8-C3CD-5538-14B8-F1B3C6CDC1CA}"/>
          </ac:picMkLst>
        </pc:picChg>
      </pc:sldChg>
      <pc:sldChg chg="addSp delSp modSp new mod">
        <pc:chgData name="Tapani Risto" userId="976c6936-ee02-4032-8c0b-9c911f48e023" providerId="ADAL" clId="{F11072C7-256C-4CAA-928C-71C92476617D}" dt="2024-03-31T06:12:13.398" v="14121" actId="14100"/>
        <pc:sldMkLst>
          <pc:docMk/>
          <pc:sldMk cId="2474582516" sldId="273"/>
        </pc:sldMkLst>
        <pc:spChg chg="del">
          <ac:chgData name="Tapani Risto" userId="976c6936-ee02-4032-8c0b-9c911f48e023" providerId="ADAL" clId="{F11072C7-256C-4CAA-928C-71C92476617D}" dt="2024-03-30T12:45:16.692" v="13389"/>
          <ac:spMkLst>
            <pc:docMk/>
            <pc:sldMk cId="2474582516" sldId="273"/>
            <ac:spMk id="2" creationId="{363837C3-0947-3594-A9C5-522318EFF20A}"/>
          </ac:spMkLst>
        </pc:spChg>
        <pc:spChg chg="mod">
          <ac:chgData name="Tapani Risto" userId="976c6936-ee02-4032-8c0b-9c911f48e023" providerId="ADAL" clId="{F11072C7-256C-4CAA-928C-71C92476617D}" dt="2024-03-31T06:12:13.398" v="14121" actId="14100"/>
          <ac:spMkLst>
            <pc:docMk/>
            <pc:sldMk cId="2474582516" sldId="273"/>
            <ac:spMk id="3" creationId="{3937932D-B21D-6AE6-BC74-11BA3FC3CC2B}"/>
          </ac:spMkLst>
        </pc:spChg>
        <pc:spChg chg="add mod">
          <ac:chgData name="Tapani Risto" userId="976c6936-ee02-4032-8c0b-9c911f48e023" providerId="ADAL" clId="{F11072C7-256C-4CAA-928C-71C92476617D}" dt="2024-03-30T12:45:16.692" v="13389"/>
          <ac:spMkLst>
            <pc:docMk/>
            <pc:sldMk cId="2474582516" sldId="273"/>
            <ac:spMk id="8" creationId="{5BEE44FD-0689-3AA6-31E5-EBCACB27BCD5}"/>
          </ac:spMkLst>
        </pc:spChg>
        <pc:picChg chg="add del mod">
          <ac:chgData name="Tapani Risto" userId="976c6936-ee02-4032-8c0b-9c911f48e023" providerId="ADAL" clId="{F11072C7-256C-4CAA-928C-71C92476617D}" dt="2024-03-30T12:44:21.010" v="13377" actId="478"/>
          <ac:picMkLst>
            <pc:docMk/>
            <pc:sldMk cId="2474582516" sldId="273"/>
            <ac:picMk id="4" creationId="{C45876DB-E797-BEDB-44B3-FD497C410A06}"/>
          </ac:picMkLst>
        </pc:picChg>
        <pc:picChg chg="add mod">
          <ac:chgData name="Tapani Risto" userId="976c6936-ee02-4032-8c0b-9c911f48e023" providerId="ADAL" clId="{F11072C7-256C-4CAA-928C-71C92476617D}" dt="2024-03-30T12:47:12.405" v="13626" actId="1076"/>
          <ac:picMkLst>
            <pc:docMk/>
            <pc:sldMk cId="2474582516" sldId="273"/>
            <ac:picMk id="6" creationId="{6FE68720-EF0F-9BF3-CC10-B87865EBBA3D}"/>
          </ac:picMkLst>
        </pc:picChg>
        <pc:picChg chg="add mod">
          <ac:chgData name="Tapani Risto" userId="976c6936-ee02-4032-8c0b-9c911f48e023" providerId="ADAL" clId="{F11072C7-256C-4CAA-928C-71C92476617D}" dt="2024-03-30T12:47:14.363" v="13627" actId="1076"/>
          <ac:picMkLst>
            <pc:docMk/>
            <pc:sldMk cId="2474582516" sldId="273"/>
            <ac:picMk id="7" creationId="{1938A933-C0FE-3D32-8C0A-E0AA6AB587C4}"/>
          </ac:picMkLst>
        </pc:picChg>
      </pc:sldChg>
      <pc:sldChg chg="addSp delSp modSp new del mod">
        <pc:chgData name="Tapani Risto" userId="976c6936-ee02-4032-8c0b-9c911f48e023" providerId="ADAL" clId="{F11072C7-256C-4CAA-928C-71C92476617D}" dt="2024-03-31T06:10:37.442" v="14112" actId="47"/>
        <pc:sldMkLst>
          <pc:docMk/>
          <pc:sldMk cId="864756484" sldId="274"/>
        </pc:sldMkLst>
        <pc:picChg chg="add del mod">
          <ac:chgData name="Tapani Risto" userId="976c6936-ee02-4032-8c0b-9c911f48e023" providerId="ADAL" clId="{F11072C7-256C-4CAA-928C-71C92476617D}" dt="2024-03-31T05:44:25.163" v="13637" actId="478"/>
          <ac:picMkLst>
            <pc:docMk/>
            <pc:sldMk cId="864756484" sldId="274"/>
            <ac:picMk id="5" creationId="{67D7A3F1-B3C9-3AD9-15DE-78AE4B122851}"/>
          </ac:picMkLst>
        </pc:picChg>
        <pc:picChg chg="add mod">
          <ac:chgData name="Tapani Risto" userId="976c6936-ee02-4032-8c0b-9c911f48e023" providerId="ADAL" clId="{F11072C7-256C-4CAA-928C-71C92476617D}" dt="2024-03-31T05:44:28.152" v="13638" actId="1076"/>
          <ac:picMkLst>
            <pc:docMk/>
            <pc:sldMk cId="864756484" sldId="274"/>
            <ac:picMk id="1026" creationId="{FA3FEE07-4937-18E9-2654-59CB79B596FC}"/>
          </ac:picMkLst>
        </pc:picChg>
      </pc:sldChg>
      <pc:sldChg chg="addSp delSp modSp new mod">
        <pc:chgData name="Tapani Risto" userId="976c6936-ee02-4032-8c0b-9c911f48e023" providerId="ADAL" clId="{F11072C7-256C-4CAA-928C-71C92476617D}" dt="2024-03-31T06:35:47.611" v="15081" actId="1076"/>
        <pc:sldMkLst>
          <pc:docMk/>
          <pc:sldMk cId="3555935872" sldId="274"/>
        </pc:sldMkLst>
        <pc:spChg chg="del">
          <ac:chgData name="Tapani Risto" userId="976c6936-ee02-4032-8c0b-9c911f48e023" providerId="ADAL" clId="{F11072C7-256C-4CAA-928C-71C92476617D}" dt="2024-03-31T06:16:19.066" v="14123"/>
          <ac:spMkLst>
            <pc:docMk/>
            <pc:sldMk cId="3555935872" sldId="274"/>
            <ac:spMk id="2" creationId="{2AEB94DC-5AC5-FAED-D4A7-C74575E7DC6D}"/>
          </ac:spMkLst>
        </pc:spChg>
        <pc:spChg chg="mod">
          <ac:chgData name="Tapani Risto" userId="976c6936-ee02-4032-8c0b-9c911f48e023" providerId="ADAL" clId="{F11072C7-256C-4CAA-928C-71C92476617D}" dt="2024-03-31T06:34:29.292" v="15076" actId="14100"/>
          <ac:spMkLst>
            <pc:docMk/>
            <pc:sldMk cId="3555935872" sldId="274"/>
            <ac:spMk id="3" creationId="{A3F1AA26-ADED-9B27-E8DC-5429A40862B3}"/>
          </ac:spMkLst>
        </pc:spChg>
        <pc:spChg chg="add mod">
          <ac:chgData name="Tapani Risto" userId="976c6936-ee02-4032-8c0b-9c911f48e023" providerId="ADAL" clId="{F11072C7-256C-4CAA-928C-71C92476617D}" dt="2024-03-31T06:16:19.066" v="14123"/>
          <ac:spMkLst>
            <pc:docMk/>
            <pc:sldMk cId="3555935872" sldId="274"/>
            <ac:spMk id="4" creationId="{2679AAC5-98B7-102C-32B0-C33E49DCDFC3}"/>
          </ac:spMkLst>
        </pc:spChg>
        <pc:picChg chg="add mod modCrop">
          <ac:chgData name="Tapani Risto" userId="976c6936-ee02-4032-8c0b-9c911f48e023" providerId="ADAL" clId="{F11072C7-256C-4CAA-928C-71C92476617D}" dt="2024-03-31T06:35:47.611" v="15081" actId="1076"/>
          <ac:picMkLst>
            <pc:docMk/>
            <pc:sldMk cId="3555935872" sldId="274"/>
            <ac:picMk id="6" creationId="{77753F29-2893-CA5B-467D-89843A080AFC}"/>
          </ac:picMkLst>
        </pc:picChg>
      </pc:sldChg>
      <pc:sldChg chg="addSp delSp modSp new mod">
        <pc:chgData name="Tapani Risto" userId="976c6936-ee02-4032-8c0b-9c911f48e023" providerId="ADAL" clId="{F11072C7-256C-4CAA-928C-71C92476617D}" dt="2024-04-01T06:09:52.975" v="18791" actId="14100"/>
        <pc:sldMkLst>
          <pc:docMk/>
          <pc:sldMk cId="562687083" sldId="275"/>
        </pc:sldMkLst>
        <pc:spChg chg="del">
          <ac:chgData name="Tapani Risto" userId="976c6936-ee02-4032-8c0b-9c911f48e023" providerId="ADAL" clId="{F11072C7-256C-4CAA-928C-71C92476617D}" dt="2024-03-31T06:36:33.881" v="15084"/>
          <ac:spMkLst>
            <pc:docMk/>
            <pc:sldMk cId="562687083" sldId="275"/>
            <ac:spMk id="2" creationId="{2D9A0472-6806-D159-4153-F07308F5D426}"/>
          </ac:spMkLst>
        </pc:spChg>
        <pc:spChg chg="mod">
          <ac:chgData name="Tapani Risto" userId="976c6936-ee02-4032-8c0b-9c911f48e023" providerId="ADAL" clId="{F11072C7-256C-4CAA-928C-71C92476617D}" dt="2024-04-01T06:09:40.002" v="18789" actId="255"/>
          <ac:spMkLst>
            <pc:docMk/>
            <pc:sldMk cId="562687083" sldId="275"/>
            <ac:spMk id="3" creationId="{040B293C-D759-3B8B-3700-4473F5D852F5}"/>
          </ac:spMkLst>
        </pc:spChg>
        <pc:spChg chg="add mod">
          <ac:chgData name="Tapani Risto" userId="976c6936-ee02-4032-8c0b-9c911f48e023" providerId="ADAL" clId="{F11072C7-256C-4CAA-928C-71C92476617D}" dt="2024-03-31T06:36:33.881" v="15084"/>
          <ac:spMkLst>
            <pc:docMk/>
            <pc:sldMk cId="562687083" sldId="275"/>
            <ac:spMk id="4" creationId="{C10BCDF4-4BD5-D273-B822-7CB701FEF650}"/>
          </ac:spMkLst>
        </pc:spChg>
        <pc:picChg chg="add mod">
          <ac:chgData name="Tapani Risto" userId="976c6936-ee02-4032-8c0b-9c911f48e023" providerId="ADAL" clId="{F11072C7-256C-4CAA-928C-71C92476617D}" dt="2024-04-01T06:09:52.975" v="18791" actId="14100"/>
          <ac:picMkLst>
            <pc:docMk/>
            <pc:sldMk cId="562687083" sldId="275"/>
            <ac:picMk id="5" creationId="{3BB6698C-D987-79A9-83FA-343DB71AE774}"/>
          </ac:picMkLst>
        </pc:picChg>
      </pc:sldChg>
      <pc:sldChg chg="addSp delSp modSp new mod">
        <pc:chgData name="Tapani Risto" userId="976c6936-ee02-4032-8c0b-9c911f48e023" providerId="ADAL" clId="{F11072C7-256C-4CAA-928C-71C92476617D}" dt="2024-04-01T06:56:19.193" v="22964" actId="22"/>
        <pc:sldMkLst>
          <pc:docMk/>
          <pc:sldMk cId="1269850858" sldId="276"/>
        </pc:sldMkLst>
        <pc:spChg chg="mod">
          <ac:chgData name="Tapani Risto" userId="976c6936-ee02-4032-8c0b-9c911f48e023" providerId="ADAL" clId="{F11072C7-256C-4CAA-928C-71C92476617D}" dt="2024-04-01T06:12:05.371" v="18804" actId="207"/>
          <ac:spMkLst>
            <pc:docMk/>
            <pc:sldMk cId="1269850858" sldId="276"/>
            <ac:spMk id="2" creationId="{1A38C9A3-B84C-DA78-C202-34E4F35B5ECC}"/>
          </ac:spMkLst>
        </pc:spChg>
        <pc:spChg chg="mod">
          <ac:chgData name="Tapani Risto" userId="976c6936-ee02-4032-8c0b-9c911f48e023" providerId="ADAL" clId="{F11072C7-256C-4CAA-928C-71C92476617D}" dt="2024-04-01T06:24:36.047" v="22764" actId="1076"/>
          <ac:spMkLst>
            <pc:docMk/>
            <pc:sldMk cId="1269850858" sldId="276"/>
            <ac:spMk id="3" creationId="{53541F36-11CA-9D35-097A-ECF4FF8CF55A}"/>
          </ac:spMkLst>
        </pc:spChg>
        <pc:picChg chg="add del mod">
          <ac:chgData name="Tapani Risto" userId="976c6936-ee02-4032-8c0b-9c911f48e023" providerId="ADAL" clId="{F11072C7-256C-4CAA-928C-71C92476617D}" dt="2024-04-01T06:36:19.252" v="22886" actId="478"/>
          <ac:picMkLst>
            <pc:docMk/>
            <pc:sldMk cId="1269850858" sldId="276"/>
            <ac:picMk id="4" creationId="{BAC0C620-63B4-2413-257A-396250CB7EA5}"/>
          </ac:picMkLst>
        </pc:picChg>
        <pc:picChg chg="add mod">
          <ac:chgData name="Tapani Risto" userId="976c6936-ee02-4032-8c0b-9c911f48e023" providerId="ADAL" clId="{F11072C7-256C-4CAA-928C-71C92476617D}" dt="2024-04-01T06:36:32.852" v="22889" actId="1076"/>
          <ac:picMkLst>
            <pc:docMk/>
            <pc:sldMk cId="1269850858" sldId="276"/>
            <ac:picMk id="5" creationId="{240C483D-4022-E859-A5B4-E9C1014F349A}"/>
          </ac:picMkLst>
        </pc:picChg>
        <pc:picChg chg="add del">
          <ac:chgData name="Tapani Risto" userId="976c6936-ee02-4032-8c0b-9c911f48e023" providerId="ADAL" clId="{F11072C7-256C-4CAA-928C-71C92476617D}" dt="2024-04-01T06:56:19.193" v="22964" actId="22"/>
          <ac:picMkLst>
            <pc:docMk/>
            <pc:sldMk cId="1269850858" sldId="276"/>
            <ac:picMk id="7" creationId="{7B5432D9-EDBB-262F-2A95-BFE82A451F26}"/>
          </ac:picMkLst>
        </pc:picChg>
      </pc:sldChg>
      <pc:sldChg chg="addSp delSp modSp new mod modClrScheme chgLayout">
        <pc:chgData name="Tapani Risto" userId="976c6936-ee02-4032-8c0b-9c911f48e023" providerId="ADAL" clId="{F11072C7-256C-4CAA-928C-71C92476617D}" dt="2024-04-01T06:35:59.685" v="22885" actId="1076"/>
        <pc:sldMkLst>
          <pc:docMk/>
          <pc:sldMk cId="1036720002" sldId="277"/>
        </pc:sldMkLst>
        <pc:spChg chg="del">
          <ac:chgData name="Tapani Risto" userId="976c6936-ee02-4032-8c0b-9c911f48e023" providerId="ADAL" clId="{F11072C7-256C-4CAA-928C-71C92476617D}" dt="2024-04-01T06:32:06.440" v="22769" actId="700"/>
          <ac:spMkLst>
            <pc:docMk/>
            <pc:sldMk cId="1036720002" sldId="277"/>
            <ac:spMk id="2" creationId="{A721E888-27E6-43D9-F37F-4B0CF36FA2D2}"/>
          </ac:spMkLst>
        </pc:spChg>
        <pc:spChg chg="del">
          <ac:chgData name="Tapani Risto" userId="976c6936-ee02-4032-8c0b-9c911f48e023" providerId="ADAL" clId="{F11072C7-256C-4CAA-928C-71C92476617D}" dt="2024-04-01T06:32:06.440" v="22769" actId="700"/>
          <ac:spMkLst>
            <pc:docMk/>
            <pc:sldMk cId="1036720002" sldId="277"/>
            <ac:spMk id="3" creationId="{527B8311-CF64-88D6-FEFF-4E03930B6ECC}"/>
          </ac:spMkLst>
        </pc:spChg>
        <pc:spChg chg="add mod">
          <ac:chgData name="Tapani Risto" userId="976c6936-ee02-4032-8c0b-9c911f48e023" providerId="ADAL" clId="{F11072C7-256C-4CAA-928C-71C92476617D}" dt="2024-04-01T06:32:51.603" v="22881" actId="404"/>
          <ac:spMkLst>
            <pc:docMk/>
            <pc:sldMk cId="1036720002" sldId="277"/>
            <ac:spMk id="4" creationId="{065E8D50-F319-153C-828C-A66125A6DB02}"/>
          </ac:spMkLst>
        </pc:spChg>
        <pc:picChg chg="add mod">
          <ac:chgData name="Tapani Risto" userId="976c6936-ee02-4032-8c0b-9c911f48e023" providerId="ADAL" clId="{F11072C7-256C-4CAA-928C-71C92476617D}" dt="2024-04-01T06:32:30.529" v="22848" actId="1076"/>
          <ac:picMkLst>
            <pc:docMk/>
            <pc:sldMk cId="1036720002" sldId="277"/>
            <ac:picMk id="5" creationId="{F24733EB-6A8E-2250-C2B7-3C22613BACE6}"/>
          </ac:picMkLst>
        </pc:picChg>
        <pc:picChg chg="add mod">
          <ac:chgData name="Tapani Risto" userId="976c6936-ee02-4032-8c0b-9c911f48e023" providerId="ADAL" clId="{F11072C7-256C-4CAA-928C-71C92476617D}" dt="2024-04-01T06:32:23.381" v="22846" actId="1037"/>
          <ac:picMkLst>
            <pc:docMk/>
            <pc:sldMk cId="1036720002" sldId="277"/>
            <ac:picMk id="6" creationId="{E39E1ADB-3672-BE7E-AC3B-4549DFB52F92}"/>
          </ac:picMkLst>
        </pc:picChg>
        <pc:picChg chg="add mod">
          <ac:chgData name="Tapani Risto" userId="976c6936-ee02-4032-8c0b-9c911f48e023" providerId="ADAL" clId="{F11072C7-256C-4CAA-928C-71C92476617D}" dt="2024-04-01T06:32:23.381" v="22846" actId="1037"/>
          <ac:picMkLst>
            <pc:docMk/>
            <pc:sldMk cId="1036720002" sldId="277"/>
            <ac:picMk id="7" creationId="{92655D0E-115F-D0BA-733D-830FC8EC2CC2}"/>
          </ac:picMkLst>
        </pc:picChg>
        <pc:picChg chg="add mod">
          <ac:chgData name="Tapani Risto" userId="976c6936-ee02-4032-8c0b-9c911f48e023" providerId="ADAL" clId="{F11072C7-256C-4CAA-928C-71C92476617D}" dt="2024-04-01T06:32:23.381" v="22846" actId="1037"/>
          <ac:picMkLst>
            <pc:docMk/>
            <pc:sldMk cId="1036720002" sldId="277"/>
            <ac:picMk id="8" creationId="{ECFEF7F2-2985-8E7D-56A5-0FBB6B7C05EA}"/>
          </ac:picMkLst>
        </pc:picChg>
        <pc:picChg chg="add mod">
          <ac:chgData name="Tapani Risto" userId="976c6936-ee02-4032-8c0b-9c911f48e023" providerId="ADAL" clId="{F11072C7-256C-4CAA-928C-71C92476617D}" dt="2024-04-01T06:32:23.381" v="22846" actId="1037"/>
          <ac:picMkLst>
            <pc:docMk/>
            <pc:sldMk cId="1036720002" sldId="277"/>
            <ac:picMk id="9" creationId="{B068C4BE-7768-6223-171A-A13842C7549B}"/>
          </ac:picMkLst>
        </pc:picChg>
        <pc:picChg chg="add mod">
          <ac:chgData name="Tapani Risto" userId="976c6936-ee02-4032-8c0b-9c911f48e023" providerId="ADAL" clId="{F11072C7-256C-4CAA-928C-71C92476617D}" dt="2024-04-01T06:32:23.381" v="22846" actId="1037"/>
          <ac:picMkLst>
            <pc:docMk/>
            <pc:sldMk cId="1036720002" sldId="277"/>
            <ac:picMk id="10" creationId="{AB1ECB8A-9EC8-7AD2-F06B-E3112ABF7496}"/>
          </ac:picMkLst>
        </pc:picChg>
        <pc:picChg chg="add mod">
          <ac:chgData name="Tapani Risto" userId="976c6936-ee02-4032-8c0b-9c911f48e023" providerId="ADAL" clId="{F11072C7-256C-4CAA-928C-71C92476617D}" dt="2024-04-01T06:32:23.381" v="22846" actId="1037"/>
          <ac:picMkLst>
            <pc:docMk/>
            <pc:sldMk cId="1036720002" sldId="277"/>
            <ac:picMk id="11" creationId="{F313ACED-856A-4284-352E-939306F48484}"/>
          </ac:picMkLst>
        </pc:picChg>
        <pc:picChg chg="add mod">
          <ac:chgData name="Tapani Risto" userId="976c6936-ee02-4032-8c0b-9c911f48e023" providerId="ADAL" clId="{F11072C7-256C-4CAA-928C-71C92476617D}" dt="2024-04-01T06:32:23.381" v="22846" actId="1037"/>
          <ac:picMkLst>
            <pc:docMk/>
            <pc:sldMk cId="1036720002" sldId="277"/>
            <ac:picMk id="12" creationId="{E2ED44F1-4461-2F48-6DB0-F2837CA3FF52}"/>
          </ac:picMkLst>
        </pc:picChg>
        <pc:picChg chg="add mod">
          <ac:chgData name="Tapani Risto" userId="976c6936-ee02-4032-8c0b-9c911f48e023" providerId="ADAL" clId="{F11072C7-256C-4CAA-928C-71C92476617D}" dt="2024-04-01T06:35:59.685" v="22885" actId="1076"/>
          <ac:picMkLst>
            <pc:docMk/>
            <pc:sldMk cId="1036720002" sldId="277"/>
            <ac:picMk id="14" creationId="{ED013C23-95AF-91B4-7E14-BCC339B338D0}"/>
          </ac:picMkLst>
        </pc:picChg>
      </pc:sldChg>
      <pc:sldChg chg="addSp delSp modSp new mod modClrScheme chgLayout">
        <pc:chgData name="Tapani Risto" userId="976c6936-ee02-4032-8c0b-9c911f48e023" providerId="ADAL" clId="{F11072C7-256C-4CAA-928C-71C92476617D}" dt="2024-04-01T06:55:34.343" v="22960" actId="1076"/>
        <pc:sldMkLst>
          <pc:docMk/>
          <pc:sldMk cId="4258316850" sldId="278"/>
        </pc:sldMkLst>
        <pc:spChg chg="del">
          <ac:chgData name="Tapani Risto" userId="976c6936-ee02-4032-8c0b-9c911f48e023" providerId="ADAL" clId="{F11072C7-256C-4CAA-928C-71C92476617D}" dt="2024-04-01T06:37:53.618" v="22892" actId="700"/>
          <ac:spMkLst>
            <pc:docMk/>
            <pc:sldMk cId="4258316850" sldId="278"/>
            <ac:spMk id="2" creationId="{729532C9-E132-8291-2283-CB57B7A1749F}"/>
          </ac:spMkLst>
        </pc:spChg>
        <pc:picChg chg="add mod">
          <ac:chgData name="Tapani Risto" userId="976c6936-ee02-4032-8c0b-9c911f48e023" providerId="ADAL" clId="{F11072C7-256C-4CAA-928C-71C92476617D}" dt="2024-04-01T06:55:34.343" v="22960" actId="1076"/>
          <ac:picMkLst>
            <pc:docMk/>
            <pc:sldMk cId="4258316850" sldId="278"/>
            <ac:picMk id="4" creationId="{C4708E29-C4F4-A307-93B7-EB4E5478269F}"/>
          </ac:picMkLst>
        </pc:picChg>
      </pc:sldChg>
      <pc:sldChg chg="addSp delSp modSp new mod">
        <pc:chgData name="Tapani Risto" userId="976c6936-ee02-4032-8c0b-9c911f48e023" providerId="ADAL" clId="{F11072C7-256C-4CAA-928C-71C92476617D}" dt="2024-04-01T06:54:23.284" v="22958" actId="1076"/>
        <pc:sldMkLst>
          <pc:docMk/>
          <pc:sldMk cId="1130817254" sldId="279"/>
        </pc:sldMkLst>
        <pc:spChg chg="del">
          <ac:chgData name="Tapani Risto" userId="976c6936-ee02-4032-8c0b-9c911f48e023" providerId="ADAL" clId="{F11072C7-256C-4CAA-928C-71C92476617D}" dt="2024-04-01T06:52:26.464" v="22894"/>
          <ac:spMkLst>
            <pc:docMk/>
            <pc:sldMk cId="1130817254" sldId="279"/>
            <ac:spMk id="2" creationId="{7A172061-455C-48A3-46EC-AA7D8F4033A8}"/>
          </ac:spMkLst>
        </pc:spChg>
        <pc:spChg chg="del">
          <ac:chgData name="Tapani Risto" userId="976c6936-ee02-4032-8c0b-9c911f48e023" providerId="ADAL" clId="{F11072C7-256C-4CAA-928C-71C92476617D}" dt="2024-04-01T06:53:09.895" v="22900" actId="478"/>
          <ac:spMkLst>
            <pc:docMk/>
            <pc:sldMk cId="1130817254" sldId="279"/>
            <ac:spMk id="3" creationId="{000C9C16-FD46-7AD5-B051-CE4127A798EE}"/>
          </ac:spMkLst>
        </pc:spChg>
        <pc:spChg chg="add mod">
          <ac:chgData name="Tapani Risto" userId="976c6936-ee02-4032-8c0b-9c911f48e023" providerId="ADAL" clId="{F11072C7-256C-4CAA-928C-71C92476617D}" dt="2024-04-01T06:52:26.464" v="22894"/>
          <ac:spMkLst>
            <pc:docMk/>
            <pc:sldMk cId="1130817254" sldId="279"/>
            <ac:spMk id="4" creationId="{59BB27BD-9C2F-790C-F10E-D93CAD19CFFF}"/>
          </ac:spMkLst>
        </pc:spChg>
        <pc:spChg chg="add mod">
          <ac:chgData name="Tapani Risto" userId="976c6936-ee02-4032-8c0b-9c911f48e023" providerId="ADAL" clId="{F11072C7-256C-4CAA-928C-71C92476617D}" dt="2024-04-01T06:54:23.284" v="22958" actId="1076"/>
          <ac:spMkLst>
            <pc:docMk/>
            <pc:sldMk cId="1130817254" sldId="279"/>
            <ac:spMk id="8" creationId="{0082CB93-C35F-CC1E-1066-D52DFAEA7772}"/>
          </ac:spMkLst>
        </pc:spChg>
        <pc:picChg chg="add mod">
          <ac:chgData name="Tapani Risto" userId="976c6936-ee02-4032-8c0b-9c911f48e023" providerId="ADAL" clId="{F11072C7-256C-4CAA-928C-71C92476617D}" dt="2024-04-01T06:52:46.925" v="22897" actId="1076"/>
          <ac:picMkLst>
            <pc:docMk/>
            <pc:sldMk cId="1130817254" sldId="279"/>
            <ac:picMk id="6" creationId="{E014DDE6-19FF-ED34-91E2-C9E8AFE66D6C}"/>
          </ac:picMkLst>
        </pc:picChg>
        <pc:picChg chg="add mod">
          <ac:chgData name="Tapani Risto" userId="976c6936-ee02-4032-8c0b-9c911f48e023" providerId="ADAL" clId="{F11072C7-256C-4CAA-928C-71C92476617D}" dt="2024-04-01T06:54:15.615" v="22956" actId="1076"/>
          <ac:picMkLst>
            <pc:docMk/>
            <pc:sldMk cId="1130817254" sldId="279"/>
            <ac:picMk id="7" creationId="{BF1DB3C6-7929-3C3F-7CF8-C2B482BB3816}"/>
          </ac:picMkLst>
        </pc:picChg>
      </pc:sldChg>
      <pc:sldChg chg="addSp delSp modSp new mod modClrScheme chgLayout">
        <pc:chgData name="Tapani Risto" userId="976c6936-ee02-4032-8c0b-9c911f48e023" providerId="ADAL" clId="{F11072C7-256C-4CAA-928C-71C92476617D}" dt="2024-04-01T06:58:05.703" v="22985" actId="1035"/>
        <pc:sldMkLst>
          <pc:docMk/>
          <pc:sldMk cId="475752970" sldId="280"/>
        </pc:sldMkLst>
        <pc:spChg chg="add del mod">
          <ac:chgData name="Tapani Risto" userId="976c6936-ee02-4032-8c0b-9c911f48e023" providerId="ADAL" clId="{F11072C7-256C-4CAA-928C-71C92476617D}" dt="2024-04-01T06:56:40.640" v="22968"/>
          <ac:spMkLst>
            <pc:docMk/>
            <pc:sldMk cId="475752970" sldId="280"/>
            <ac:spMk id="2" creationId="{DE6325AD-26C5-51B2-3782-F899F67F87F7}"/>
          </ac:spMkLst>
        </pc:spChg>
        <pc:spChg chg="add del mod">
          <ac:chgData name="Tapani Risto" userId="976c6936-ee02-4032-8c0b-9c911f48e023" providerId="ADAL" clId="{F11072C7-256C-4CAA-928C-71C92476617D}" dt="2024-04-01T06:56:30.323" v="22967" actId="478"/>
          <ac:spMkLst>
            <pc:docMk/>
            <pc:sldMk cId="475752970" sldId="280"/>
            <ac:spMk id="3" creationId="{E4DFADD4-4B88-8FC3-2EC9-C815B199DAF0}"/>
          </ac:spMkLst>
        </pc:spChg>
        <pc:spChg chg="add mod">
          <ac:chgData name="Tapani Risto" userId="976c6936-ee02-4032-8c0b-9c911f48e023" providerId="ADAL" clId="{F11072C7-256C-4CAA-928C-71C92476617D}" dt="2024-04-01T06:56:40.640" v="22968"/>
          <ac:spMkLst>
            <pc:docMk/>
            <pc:sldMk cId="475752970" sldId="280"/>
            <ac:spMk id="6" creationId="{86B668E9-CA4B-EA60-1925-70602AB758E2}"/>
          </ac:spMkLst>
        </pc:spChg>
        <pc:picChg chg="add mod">
          <ac:chgData name="Tapani Risto" userId="976c6936-ee02-4032-8c0b-9c911f48e023" providerId="ADAL" clId="{F11072C7-256C-4CAA-928C-71C92476617D}" dt="2024-04-01T06:56:46.881" v="22970" actId="1076"/>
          <ac:picMkLst>
            <pc:docMk/>
            <pc:sldMk cId="475752970" sldId="280"/>
            <ac:picMk id="5" creationId="{4ECA61B3-0E05-6175-2997-901D98BF978B}"/>
          </ac:picMkLst>
        </pc:picChg>
        <pc:picChg chg="add mod">
          <ac:chgData name="Tapani Risto" userId="976c6936-ee02-4032-8c0b-9c911f48e023" providerId="ADAL" clId="{F11072C7-256C-4CAA-928C-71C92476617D}" dt="2024-04-01T06:57:35.934" v="22974" actId="1076"/>
          <ac:picMkLst>
            <pc:docMk/>
            <pc:sldMk cId="475752970" sldId="280"/>
            <ac:picMk id="8" creationId="{7C2563FB-216A-BDA6-7864-385DEBACCF00}"/>
          </ac:picMkLst>
        </pc:picChg>
        <pc:picChg chg="add mod">
          <ac:chgData name="Tapani Risto" userId="976c6936-ee02-4032-8c0b-9c911f48e023" providerId="ADAL" clId="{F11072C7-256C-4CAA-928C-71C92476617D}" dt="2024-04-01T06:58:05.703" v="22985" actId="1035"/>
          <ac:picMkLst>
            <pc:docMk/>
            <pc:sldMk cId="475752970" sldId="280"/>
            <ac:picMk id="10" creationId="{5B524BC3-5890-3431-0141-F9DFB2BDEC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F8CE4-1C28-4DFC-A9AA-80F4ED8D7DD1}" type="datetimeFigureOut">
              <a:rPr lang="fi-FI" smtClean="0"/>
              <a:t>1.4.2024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66DC9-25DB-4EAC-9F0E-A2632EEB48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70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66DC9-25DB-4EAC-9F0E-A2632EEB484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9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287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3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00320E7-3FE5-4B09-A199-3066F90D8C6B}" type="datetimeFigureOut">
              <a:rPr lang="fi-FI" smtClean="0"/>
              <a:t>1.4.2024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285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0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1.4.2024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95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1.4.2024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52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1.4.2024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40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1.4.2024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234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1.4.2024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02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1.4.2024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37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320E7-3FE5-4B09-A199-3066F90D8C6B}" type="datetimeFigureOut">
              <a:rPr lang="fi-FI" smtClean="0"/>
              <a:t>1.4.2024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048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00320E7-3FE5-4B09-A199-3066F90D8C6B}" type="datetimeFigureOut">
              <a:rPr lang="fi-FI" smtClean="0"/>
              <a:t>1.4.2024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74E25AB2-57EB-45BD-8E78-A4E86753F9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7431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6DBB4-A6C8-5899-8507-0BE5C8B7B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00" y="2477844"/>
            <a:ext cx="5509198" cy="951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6E91B-69F9-C52E-CA99-6C0C3BD93CAC}"/>
              </a:ext>
            </a:extLst>
          </p:cNvPr>
          <p:cNvSpPr txBox="1"/>
          <p:nvPr/>
        </p:nvSpPr>
        <p:spPr>
          <a:xfrm>
            <a:off x="1851719" y="4338918"/>
            <a:ext cx="848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Kenyan Coffee Rg" panose="02000608020200010104" pitchFamily="2" charset="0"/>
              </a:rPr>
              <a:t>Urheiluvalmennuksen, liikunnan ja kuntoutuksen oppi- ja ammattikirjoja jo vuodesta 1978</a:t>
            </a:r>
          </a:p>
        </p:txBody>
      </p:sp>
    </p:spTree>
    <p:extLst>
      <p:ext uri="{BB962C8B-B14F-4D97-AF65-F5344CB8AC3E}">
        <p14:creationId xmlns:p14="http://schemas.microsoft.com/office/powerpoint/2010/main" val="847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C21FD2-0BB7-1D16-3684-6D72B2A02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15.3 Verisuonten virtausvastus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09DC19-068F-20E9-2025-C65D1AE01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2011680"/>
            <a:ext cx="6480699" cy="4206240"/>
          </a:xfrm>
        </p:spPr>
        <p:txBody>
          <a:bodyPr>
            <a:normAutofit/>
          </a:bodyPr>
          <a:lstStyle/>
          <a:p>
            <a:r>
              <a:rPr lang="fi-FI" sz="1800" dirty="0" err="1">
                <a:solidFill>
                  <a:srgbClr val="333333"/>
                </a:solidFill>
              </a:rPr>
              <a:t>Perfuusioon</a:t>
            </a:r>
            <a:r>
              <a:rPr lang="fi-FI" sz="1800" dirty="0">
                <a:solidFill>
                  <a:srgbClr val="333333"/>
                </a:solidFill>
              </a:rPr>
              <a:t> (= kudosten läpi virtaava verimäärä)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liittyy pienten valtimoiden ja arteriolien virtausvastus. </a:t>
            </a:r>
          </a:p>
          <a:p>
            <a:r>
              <a:rPr lang="fi-FI" sz="1800" b="1" i="0" dirty="0" err="1">
                <a:solidFill>
                  <a:srgbClr val="333333"/>
                </a:solidFill>
                <a:effectLst/>
              </a:rPr>
              <a:t>Vasodilataatio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vähentää virtausvastusta ja lisää virtausta.</a:t>
            </a:r>
          </a:p>
          <a:p>
            <a:r>
              <a:rPr lang="fi-FI" sz="1800" b="1" i="0" dirty="0" err="1">
                <a:solidFill>
                  <a:srgbClr val="333333"/>
                </a:solidFill>
                <a:effectLst/>
              </a:rPr>
              <a:t>Vasokonstriktio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lisää virtausvastusta ja vähentää virtausta.</a:t>
            </a:r>
          </a:p>
          <a:p>
            <a:r>
              <a:rPr lang="fi-FI" sz="1800" dirty="0">
                <a:solidFill>
                  <a:srgbClr val="333333"/>
                </a:solidFill>
              </a:rPr>
              <a:t>V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irtausnopeuteen liittyy paine-ero: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suuri paine-ero, suuri virtausnopeus, pieni paine-eri, pieni virtausero.</a:t>
            </a:r>
          </a:p>
          <a:p>
            <a:r>
              <a:rPr lang="fi-FI" sz="1800" dirty="0">
                <a:solidFill>
                  <a:schemeClr val="bg1"/>
                </a:solidFill>
              </a:rPr>
              <a:t>Halkaisijan vaikutus virtausvastukseen: Vastus 16 kertaistuu, jos halkaisija pienenee puolet pienemmäksi.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49928A6-CA07-29D5-454C-5F37D6AEC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993" y="1881048"/>
            <a:ext cx="2058110" cy="269095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A81E35A4-4032-0EAF-2D78-090119816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540" y="1881048"/>
            <a:ext cx="2911450" cy="420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90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37932D-B21D-6AE6-BC74-11BA3FC3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8" y="2011680"/>
            <a:ext cx="10089478" cy="4206240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Samalla kun putken halkaisija vaikuttaa virtausvastukseen, vaikuttaa halkaisija myös virtaustilavuuteen.</a:t>
            </a:r>
          </a:p>
          <a:p>
            <a:r>
              <a:rPr lang="fi-FI" dirty="0">
                <a:solidFill>
                  <a:schemeClr val="bg1"/>
                </a:solidFill>
              </a:rPr>
              <a:t>Elimistössä perfuusio kudoksessa lisääntyy 16 kertaiseksi, jos halkaisija suurenee kaksinkertaiseksi alkuperäisestä.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FE68720-EF0F-9BF3-CC10-B87865EBB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103" y="3816618"/>
            <a:ext cx="4442008" cy="285396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1938A933-C0FE-3D32-8C0A-E0AA6AB58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804" y="3816618"/>
            <a:ext cx="3951284" cy="2143070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5BEE44FD-0689-3AA6-31E5-EBCACB27B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15.3 Verisuonten virtausvastus</a:t>
            </a:r>
            <a:endParaRPr lang="fi-FI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4582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F1AA26-ADED-9B27-E8DC-5429A4086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481" y="2011680"/>
            <a:ext cx="6755906" cy="4206240"/>
          </a:xfrm>
        </p:spPr>
        <p:txBody>
          <a:bodyPr>
            <a:normAutofit/>
          </a:bodyPr>
          <a:lstStyle/>
          <a:p>
            <a:pPr algn="l"/>
            <a:r>
              <a:rPr lang="fi-FI" sz="1800" dirty="0">
                <a:solidFill>
                  <a:srgbClr val="333333"/>
                </a:solidFill>
              </a:rPr>
              <a:t>S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ysteeminen verisuonten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virtausvastukseksi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(S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VR,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systemic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vascular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resistance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= ääreisvirtausvastukseksi = perifeeriseksi virtausvastukseksi (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TPR,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total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peripheral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resistance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Elimeen tulleiden valtimoiden virtausvastuksen muutos säätelee vain kyseisen elimen verivirtaa.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</a:rPr>
              <a:t>Arteriolit, ja niiden supistustila (</a:t>
            </a:r>
            <a:r>
              <a:rPr lang="fi-FI" sz="1800" dirty="0" err="1">
                <a:solidFill>
                  <a:srgbClr val="333333"/>
                </a:solidFill>
              </a:rPr>
              <a:t>vasokonstriktio</a:t>
            </a:r>
            <a:r>
              <a:rPr lang="fi-FI" sz="1800" dirty="0">
                <a:solidFill>
                  <a:srgbClr val="333333"/>
                </a:solidFill>
              </a:rPr>
              <a:t>/ -</a:t>
            </a:r>
            <a:r>
              <a:rPr lang="fi-FI" sz="1800" dirty="0" err="1">
                <a:solidFill>
                  <a:srgbClr val="333333"/>
                </a:solidFill>
              </a:rPr>
              <a:t>dilataatio</a:t>
            </a:r>
            <a:r>
              <a:rPr lang="fi-FI" sz="1800" dirty="0">
                <a:solidFill>
                  <a:srgbClr val="333333"/>
                </a:solidFill>
              </a:rPr>
              <a:t>) säätelee pääasiassa systeemistä virtausvastusta.</a:t>
            </a:r>
          </a:p>
          <a:p>
            <a:pPr algn="l"/>
            <a:r>
              <a:rPr lang="fi-FI" sz="1800" b="1" dirty="0" err="1">
                <a:solidFill>
                  <a:srgbClr val="333333"/>
                </a:solidFill>
              </a:rPr>
              <a:t>Vasokonstriktoreita</a:t>
            </a:r>
            <a:r>
              <a:rPr lang="fi-FI" sz="1800" dirty="0">
                <a:solidFill>
                  <a:srgbClr val="333333"/>
                </a:solidFill>
              </a:rPr>
              <a:t>: </a:t>
            </a:r>
            <a:r>
              <a:rPr lang="fi-FI" sz="1800" dirty="0" err="1">
                <a:solidFill>
                  <a:srgbClr val="333333"/>
                </a:solidFill>
              </a:rPr>
              <a:t>angiotensiini</a:t>
            </a:r>
            <a:r>
              <a:rPr lang="fi-FI" sz="1800" dirty="0">
                <a:solidFill>
                  <a:srgbClr val="333333"/>
                </a:solidFill>
              </a:rPr>
              <a:t> II, </a:t>
            </a:r>
            <a:r>
              <a:rPr lang="fi-FI" sz="1800" dirty="0" err="1">
                <a:solidFill>
                  <a:srgbClr val="333333"/>
                </a:solidFill>
              </a:rPr>
              <a:t>andrenaliini</a:t>
            </a:r>
            <a:r>
              <a:rPr lang="fi-FI" sz="1800" dirty="0">
                <a:solidFill>
                  <a:srgbClr val="333333"/>
                </a:solidFill>
              </a:rPr>
              <a:t>, sympaattinen hermosto ja </a:t>
            </a:r>
            <a:r>
              <a:rPr lang="fi-FI" sz="1800" dirty="0" err="1">
                <a:solidFill>
                  <a:srgbClr val="333333"/>
                </a:solidFill>
              </a:rPr>
              <a:t>endoteliini</a:t>
            </a:r>
            <a:r>
              <a:rPr lang="fi-FI" sz="1800" dirty="0">
                <a:solidFill>
                  <a:srgbClr val="333333"/>
                </a:solidFill>
              </a:rPr>
              <a:t> 1 &gt; lisäävät virtausvastusta ja verenpainetta, vähentävät </a:t>
            </a:r>
            <a:r>
              <a:rPr lang="fi-FI" sz="1800" dirty="0" err="1">
                <a:solidFill>
                  <a:srgbClr val="333333"/>
                </a:solidFill>
              </a:rPr>
              <a:t>perfuusiota</a:t>
            </a:r>
            <a:endParaRPr lang="fi-FI" sz="1800" dirty="0">
              <a:solidFill>
                <a:srgbClr val="333333"/>
              </a:solidFill>
            </a:endParaRPr>
          </a:p>
          <a:p>
            <a:pPr algn="l"/>
            <a:r>
              <a:rPr lang="fi-FI" sz="1800" b="1" i="0" dirty="0" err="1">
                <a:solidFill>
                  <a:srgbClr val="333333"/>
                </a:solidFill>
                <a:effectLst/>
              </a:rPr>
              <a:t>Vasodilataattoreita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: parasympaattinen hermosto, asetyylikoliini,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bradykiniini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, typpioksidi (NO) ja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prostasykliini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(PGI</a:t>
            </a:r>
            <a:r>
              <a:rPr lang="fi-FI" sz="1800" baseline="-25000" dirty="0">
                <a:solidFill>
                  <a:srgbClr val="333333"/>
                </a:solidFill>
              </a:rPr>
              <a:t>2</a:t>
            </a:r>
            <a:r>
              <a:rPr lang="fi-FI" sz="1800" dirty="0">
                <a:solidFill>
                  <a:srgbClr val="333333"/>
                </a:solidFill>
              </a:rPr>
              <a:t>) &gt; vähentävät virtausvastusta ja verenpainetta, lisäävät </a:t>
            </a:r>
            <a:r>
              <a:rPr lang="fi-FI" sz="1800" dirty="0" err="1">
                <a:solidFill>
                  <a:srgbClr val="333333"/>
                </a:solidFill>
              </a:rPr>
              <a:t>perfuusiota</a:t>
            </a:r>
            <a:endParaRPr lang="fi-FI" sz="1800" b="0" i="0" dirty="0">
              <a:solidFill>
                <a:srgbClr val="333333"/>
              </a:solidFill>
              <a:effectLst/>
            </a:endParaRPr>
          </a:p>
          <a:p>
            <a:endParaRPr lang="fi-FI" sz="18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2679AAC5-98B7-102C-32B0-C33E49DC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15.3 Verisuonten virtausvastus</a:t>
            </a:r>
            <a:endParaRPr lang="fi-FI" sz="2400" dirty="0"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77753F29-2893-CA5B-467D-89843A080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6" b="36157"/>
          <a:stretch/>
        </p:blipFill>
        <p:spPr>
          <a:xfrm>
            <a:off x="7714695" y="2719929"/>
            <a:ext cx="4388900" cy="201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35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0B293C-D759-3B8B-3700-4473F5D85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49" y="2011680"/>
            <a:ext cx="8238477" cy="4206240"/>
          </a:xfrm>
        </p:spPr>
        <p:txBody>
          <a:bodyPr>
            <a:noAutofit/>
          </a:bodyPr>
          <a:lstStyle/>
          <a:p>
            <a:r>
              <a:rPr lang="fi-FI" sz="1600" b="1" i="0" dirty="0">
                <a:solidFill>
                  <a:srgbClr val="333333"/>
                </a:solidFill>
                <a:effectLst/>
              </a:rPr>
              <a:t>Itsesäätelyllä 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(</a:t>
            </a:r>
            <a:r>
              <a:rPr lang="fi-FI" sz="1600" b="0" i="1" dirty="0">
                <a:solidFill>
                  <a:srgbClr val="333333"/>
                </a:solidFill>
                <a:effectLst/>
              </a:rPr>
              <a:t>autoregulaatio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varmistetaan, että joihinkin elimiin tulee kohtuullisen vakaa verivirta (esim. </a:t>
            </a:r>
            <a:r>
              <a:rPr lang="fi-FI" sz="1600" b="1" i="0" dirty="0">
                <a:solidFill>
                  <a:srgbClr val="333333"/>
                </a:solidFill>
                <a:effectLst/>
              </a:rPr>
              <a:t>aivot ja munuaiset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&lt; verisuonten halkaisijan säätelyä.</a:t>
            </a:r>
          </a:p>
          <a:p>
            <a:pPr algn="l"/>
            <a:r>
              <a:rPr lang="fi-FI" sz="1600" b="1" i="0" dirty="0" err="1">
                <a:solidFill>
                  <a:srgbClr val="333333"/>
                </a:solidFill>
                <a:effectLst/>
              </a:rPr>
              <a:t>Myogeeninen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(lihasperäinen) säätely: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Verenpaineen lasku johtaa riittämättömään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perfuusioon</a:t>
            </a:r>
            <a:r>
              <a:rPr lang="fi-FI" sz="1600" dirty="0">
                <a:solidFill>
                  <a:srgbClr val="333333"/>
                </a:solidFill>
              </a:rPr>
              <a:t>.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Verenpaineen muutokset kompensoidaan sileiden lihasten toiminnalla. 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P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aineen lasku &gt; verisuonet pysymään laajentuneina; Paineen nousu &gt; verisuonet supistuvat.</a:t>
            </a:r>
          </a:p>
          <a:p>
            <a:pPr algn="l"/>
            <a:r>
              <a:rPr lang="fi-FI" sz="1600" b="1" i="0" dirty="0">
                <a:solidFill>
                  <a:srgbClr val="333333"/>
                </a:solidFill>
                <a:effectLst/>
              </a:rPr>
              <a:t>Metabolinen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(aineenvaihduntaan liittyvä) säätely: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kudoksen paikallinen tilanne &gt; arteriolit 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prekapillaarisfinkterit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 joko supistavat (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vasokonstriktio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 tai rentoutuvat (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vasodilataatio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).</a:t>
            </a:r>
          </a:p>
          <a:p>
            <a:pPr lvl="1"/>
            <a:r>
              <a:rPr lang="fi-FI" sz="1600" b="1" i="0" dirty="0" err="1">
                <a:solidFill>
                  <a:srgbClr val="333333"/>
                </a:solidFill>
                <a:effectLst/>
              </a:rPr>
              <a:t>Vasodilataattorit</a:t>
            </a:r>
            <a:r>
              <a:rPr lang="fi-FI" sz="1600" dirty="0">
                <a:solidFill>
                  <a:srgbClr val="333333"/>
                </a:solidFill>
              </a:rPr>
              <a:t>: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matala 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, korkea CO</a:t>
            </a:r>
            <a:r>
              <a:rPr lang="fi-FI" sz="1600" b="0" i="0" baseline="-25000" dirty="0">
                <a:solidFill>
                  <a:srgbClr val="333333"/>
                </a:solidFill>
                <a:effectLst/>
              </a:rPr>
              <a:t>2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, alentunut pH ja kohonnut K</a:t>
            </a:r>
            <a:r>
              <a:rPr lang="fi-FI" sz="1600" b="0" i="0" baseline="30000" dirty="0">
                <a:solidFill>
                  <a:srgbClr val="333333"/>
                </a:solidFill>
                <a:effectLst/>
              </a:rPr>
              <a:t>+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-ionipitoisuus, sekä mm. adenosiini ja typpioksidi.</a:t>
            </a:r>
          </a:p>
          <a:p>
            <a:pPr lvl="1"/>
            <a:r>
              <a:rPr lang="fi-FI" sz="1600" dirty="0">
                <a:solidFill>
                  <a:srgbClr val="333333"/>
                </a:solidFill>
              </a:rPr>
              <a:t>Myös 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tulehdukseen liittyvät sytokiinit ovat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vasodilataattoreita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lvl="1"/>
            <a:r>
              <a:rPr lang="fi-FI" sz="1600" b="0" i="0" dirty="0">
                <a:solidFill>
                  <a:srgbClr val="333333"/>
                </a:solidFill>
                <a:effectLst/>
              </a:rPr>
              <a:t>Kohonnut lämpö on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vasodilataattori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, laskenut lämpö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vasokonstriktori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lvl="1"/>
            <a:r>
              <a:rPr lang="fi-FI" sz="1600" b="1" dirty="0" err="1">
                <a:solidFill>
                  <a:srgbClr val="333333"/>
                </a:solidFill>
              </a:rPr>
              <a:t>V</a:t>
            </a:r>
            <a:r>
              <a:rPr lang="fi-FI" sz="1600" b="1" i="0" dirty="0" err="1">
                <a:solidFill>
                  <a:srgbClr val="333333"/>
                </a:solidFill>
                <a:effectLst/>
              </a:rPr>
              <a:t>asokonstriktorit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: verisuonivaurioon ja veren hyytymiseen liittyvät tekijät, kuten prostaglandiinit, verihiutaleiden tuottamat molekyylit ja </a:t>
            </a:r>
            <a:r>
              <a:rPr lang="fi-FI" sz="1600" b="0" i="0" dirty="0" err="1">
                <a:solidFill>
                  <a:srgbClr val="333333"/>
                </a:solidFill>
                <a:effectLst/>
              </a:rPr>
              <a:t>endoteliini</a:t>
            </a:r>
            <a:r>
              <a:rPr lang="fi-FI" sz="1600" b="0" i="0" dirty="0">
                <a:solidFill>
                  <a:srgbClr val="333333"/>
                </a:solidFill>
                <a:effectLst/>
              </a:rPr>
              <a:t>. 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C10BCDF4-4BD5-D273-B822-7CB701FE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15.3 Verisuonten virtausvastus</a:t>
            </a:r>
            <a:endParaRPr lang="fi-FI" sz="2400" dirty="0">
              <a:latin typeface="+mn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BB6698C-D987-79A9-83FA-343DB71AE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391" y="2432966"/>
            <a:ext cx="4115609" cy="213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87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59BB27BD-9C2F-790C-F10E-D93CAD19C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15.6 Verenpaine</a:t>
            </a:r>
            <a:endParaRPr lang="fi-FI" sz="2400" dirty="0"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014DDE6-19FF-ED34-91E2-C9E8AFE66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80" y="2095218"/>
            <a:ext cx="5753903" cy="4039164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F1DB3C6-7929-3C3F-7CF8-C2B482BB3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901" y="1544351"/>
            <a:ext cx="3167187" cy="4811059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0082CB93-C35F-CC1E-1066-D52DFAEA7772}"/>
              </a:ext>
            </a:extLst>
          </p:cNvPr>
          <p:cNvSpPr txBox="1"/>
          <p:nvPr/>
        </p:nvSpPr>
        <p:spPr>
          <a:xfrm>
            <a:off x="6801268" y="6404560"/>
            <a:ext cx="5204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Verenpainelukemia verisuonistossa ja sydämessä</a:t>
            </a:r>
          </a:p>
        </p:txBody>
      </p:sp>
    </p:spTree>
    <p:extLst>
      <p:ext uri="{BB962C8B-B14F-4D97-AF65-F5344CB8AC3E}">
        <p14:creationId xmlns:p14="http://schemas.microsoft.com/office/powerpoint/2010/main" val="1130817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38C9A3-B84C-DA78-C202-34E4F35B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15.6 Verenpaine</a:t>
            </a: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541F36-11CA-9D35-097A-ECF4FF8CF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956" y="2038313"/>
            <a:ext cx="6316467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Valtimoverenpaine (AP,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arterial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pressure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):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syke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HR,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heart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rate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x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iskutilavuus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SV,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stroke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volume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 x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ääreisvirtausvastus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SVR,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systemic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vascular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resistance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Verenpaineen muuttujia (HR, SV ja SVR) säädellään negatiivisen palautesäätelyn avulla.</a:t>
            </a:r>
          </a:p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Valtimopaine lisääntyy ja vähenee sydämen toimintasyklin </a:t>
            </a:r>
            <a:r>
              <a:rPr lang="fi-FI" sz="1800" dirty="0">
                <a:solidFill>
                  <a:srgbClr val="333333"/>
                </a:solidFill>
              </a:rPr>
              <a:t>aikana. Verenpaine ilmoitetaan esim. RR 120/80 mmHg (120  systolinen ja 80 diastolinen paine)</a:t>
            </a:r>
            <a:endParaRPr lang="fi-FI" sz="1800" b="0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 Arteriolien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vasokonstriktiolla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(verissuonisupistus) ja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vasodilataatiolla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(verisuonilaajeneminen) hallitaan ”alavirran” verensaantia ja ”ylävirran” verenpainetta.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Sydämen minuuttitilavuus = sykkeen ja iskutilavuuden tulo.</a:t>
            </a:r>
          </a:p>
          <a:p>
            <a:pPr algn="l"/>
            <a:r>
              <a:rPr lang="fi-FI" sz="1800" b="0" i="1" dirty="0">
                <a:solidFill>
                  <a:srgbClr val="333333"/>
                </a:solidFill>
                <a:effectLst/>
              </a:rPr>
              <a:t>AP,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arterial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pressure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= HR × SV x SVR</a:t>
            </a:r>
          </a:p>
          <a:p>
            <a:pPr algn="l"/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40C483D-4022-E859-A5B4-E9C1014F3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451" y="2743061"/>
            <a:ext cx="4045735" cy="307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50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065E8D50-F319-153C-828C-A66125A6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/>
              <a:t>VERENPAINEEN MITTAAMINEN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F24733EB-6A8E-2250-C2B7-3C22613BA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5" y="1981478"/>
            <a:ext cx="8647785" cy="486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39E1ADB-3672-BE7E-AC3B-4549DFB52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450" y="3493535"/>
            <a:ext cx="1400370" cy="19052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2655D0E-115F-D0BA-733D-830FC8EC2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103" y="3860996"/>
            <a:ext cx="1448002" cy="2667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CFEF7F2-2985-8E7D-56A5-0FBB6B7C0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486" y="5543629"/>
            <a:ext cx="495369" cy="20957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068C4BE-7768-6223-171A-A13842C754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1302" y="5542360"/>
            <a:ext cx="507825" cy="20957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B1ECB8A-9EC8-7AD2-F06B-E3112ABF7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698" y="4789211"/>
            <a:ext cx="1333686" cy="44773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313ACED-856A-4284-352E-939306F484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411744" y="3123289"/>
            <a:ext cx="1419423" cy="2667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E2ED44F1-4461-2F48-6DB0-F2837CA3FF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9103" y="4018181"/>
            <a:ext cx="447737" cy="20005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ED013C23-95AF-91B4-7E14-BCC339B338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8070" y="3136252"/>
            <a:ext cx="3248589" cy="247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20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4708E29-C4F4-A307-93B7-EB4E54782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002" y="1144693"/>
            <a:ext cx="9641716" cy="517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16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ECA61B3-0E05-6175-2997-901D98BF9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173" y="1792288"/>
            <a:ext cx="5192188" cy="4995449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86B668E9-CA4B-EA60-1925-70602AB7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15.6 Verenpaine</a:t>
            </a:r>
            <a:endParaRPr lang="fi-FI" sz="2400" dirty="0">
              <a:latin typeface="+mn-lt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C2563FB-216A-BDA6-7864-385DEBACC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38" y="2161947"/>
            <a:ext cx="4265050" cy="217221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B524BC3-5890-3431-0141-F9DFB2BDEC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38" y="4544497"/>
            <a:ext cx="4217895" cy="217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52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117D41D-10AB-A374-1CAA-651FA680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2410" y="1767669"/>
            <a:ext cx="4001729" cy="1739347"/>
          </a:xfrm>
        </p:spPr>
        <p:txBody>
          <a:bodyPr vert="horz" lIns="91440" tIns="45720" rIns="91440" bIns="45720" rtlCol="0">
            <a:noAutofit/>
          </a:bodyPr>
          <a:lstStyle/>
          <a:p>
            <a:br>
              <a:rPr lang="en-US" sz="16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LUKU 15 </a:t>
            </a:r>
            <a:br>
              <a:rPr lang="en-US" sz="1600" b="1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1600" b="0" i="0" u="none" strike="noStrike" kern="1200" baseline="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br>
              <a:rPr lang="fi-FI" sz="1600" b="0" i="0" u="none" strike="noStrike" baseline="0" dirty="0">
                <a:solidFill>
                  <a:schemeClr val="tx1"/>
                </a:solidFill>
              </a:rPr>
            </a:br>
            <a:r>
              <a:rPr lang="fi-FI" sz="1600" b="1" i="0" u="none" strike="noStrike" baseline="0" dirty="0">
                <a:solidFill>
                  <a:schemeClr val="tx1"/>
                </a:solidFill>
              </a:rPr>
              <a:t>SYDÄMEN MINUUTTITILAVUUS, VERENKIERTO JA VERENPAINE </a:t>
            </a:r>
            <a:endParaRPr lang="en-US" sz="1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B4A6579-F82A-DA1D-37D6-6129B8C206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2422" y="4022928"/>
            <a:ext cx="4534864" cy="1942434"/>
          </a:xfrm>
        </p:spPr>
        <p:txBody>
          <a:bodyPr vert="horz" lIns="91440" tIns="45720" rIns="91440" bIns="45720" rtlCol="0">
            <a:noAutofit/>
          </a:bodyPr>
          <a:lstStyle/>
          <a:p>
            <a:pPr algn="l"/>
            <a:r>
              <a:rPr lang="fi-FI" sz="1400" b="1" dirty="0"/>
              <a:t>15.2 Veritilavuus </a:t>
            </a:r>
            <a:endParaRPr lang="fi-FI" sz="1400" dirty="0"/>
          </a:p>
          <a:p>
            <a:pPr algn="l"/>
            <a:r>
              <a:rPr lang="fi-FI" sz="1400" b="1" dirty="0"/>
              <a:t>15.3 Verisuonten virtausvastus </a:t>
            </a:r>
            <a:endParaRPr lang="fi-FI" sz="1400" dirty="0"/>
          </a:p>
          <a:p>
            <a:pPr algn="l"/>
            <a:r>
              <a:rPr lang="fi-FI" sz="1400" b="1" dirty="0"/>
              <a:t>15.4 Sydämen ja luustolihasten verenkierto </a:t>
            </a:r>
            <a:endParaRPr lang="fi-FI" sz="1400" dirty="0"/>
          </a:p>
          <a:p>
            <a:pPr algn="l"/>
            <a:r>
              <a:rPr lang="fi-FI" sz="1400" b="1" dirty="0"/>
              <a:t>15.5 Aivojen ja ihon verenkierto </a:t>
            </a:r>
            <a:endParaRPr lang="fi-FI" sz="1400" dirty="0"/>
          </a:p>
          <a:p>
            <a:pPr algn="l"/>
            <a:r>
              <a:rPr lang="fi-FI" sz="1400" b="1" dirty="0"/>
              <a:t>15.6 Verenpaine </a:t>
            </a:r>
            <a:endParaRPr lang="fi-FI" sz="1400" dirty="0"/>
          </a:p>
          <a:p>
            <a:pPr algn="l"/>
            <a:r>
              <a:rPr lang="fi-FI" sz="1400" b="1" dirty="0"/>
              <a:t>15.7 Korkea verenpaine, sokki ja sydämen vajaatoiminta </a:t>
            </a:r>
            <a:endParaRPr lang="en-US" sz="1400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D5C112-CC6B-F67A-9FEE-2D21B880D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265" y="429956"/>
            <a:ext cx="3768929" cy="561928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D0E4C0FA-5F0C-BB5B-75A3-A461ADD567C0}"/>
              </a:ext>
            </a:extLst>
          </p:cNvPr>
          <p:cNvSpPr txBox="1"/>
          <p:nvPr/>
        </p:nvSpPr>
        <p:spPr>
          <a:xfrm>
            <a:off x="257850" y="5738885"/>
            <a:ext cx="60989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b="1" i="0" u="none" strike="noStrike" baseline="0" dirty="0">
                <a:latin typeface="+mj-lt"/>
              </a:rPr>
              <a:t>KERTAA AIEMMISTA LUVUISTA: </a:t>
            </a:r>
            <a:endParaRPr lang="fi-FI" sz="1200" b="0" i="0" u="none" strike="noStrike" baseline="0" dirty="0">
              <a:latin typeface="+mj-lt"/>
            </a:endParaRPr>
          </a:p>
          <a:p>
            <a:r>
              <a:rPr lang="fi-FI" sz="1200" b="1" i="0" u="none" strike="noStrike" baseline="0" dirty="0">
                <a:latin typeface="+mj-lt"/>
              </a:rPr>
              <a:t>• Keuhko- ja systeeminen verenkierto </a:t>
            </a:r>
          </a:p>
          <a:p>
            <a:r>
              <a:rPr lang="fi-FI" sz="1200" b="1" i="0" u="none" strike="noStrike" baseline="0" dirty="0">
                <a:latin typeface="+mj-lt"/>
              </a:rPr>
              <a:t>• Verenpaineen muutokset sydämen toimintasyklin aikana </a:t>
            </a:r>
          </a:p>
          <a:p>
            <a:r>
              <a:rPr lang="fi-FI" sz="1200" b="1" i="0" u="none" strike="noStrike" baseline="0" dirty="0">
                <a:latin typeface="+mj-lt"/>
              </a:rPr>
              <a:t>• Sydänlihaksen supistuminen </a:t>
            </a:r>
          </a:p>
          <a:p>
            <a:r>
              <a:rPr lang="fi-FI" sz="1200" b="1" i="0" u="none" strike="noStrike" baseline="0" dirty="0">
                <a:latin typeface="+mj-lt"/>
              </a:rPr>
              <a:t>• Verisuonet ja niiden toiminta</a:t>
            </a:r>
            <a:endParaRPr lang="fi-FI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29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0A1478-7F91-0626-B558-BF7487CC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15.1 Sydämen minuuttitilavuus</a:t>
            </a:r>
            <a:br>
              <a:rPr lang="fi-FI" sz="2400" b="0" i="0" dirty="0">
                <a:effectLst/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41410D-C10F-F939-F60F-F03D56D4F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977" y="2242499"/>
            <a:ext cx="6085648" cy="4206240"/>
          </a:xfrm>
        </p:spPr>
        <p:txBody>
          <a:bodyPr>
            <a:norm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Sydämen 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minuuttitilavuus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 (C</a:t>
            </a:r>
            <a:r>
              <a:rPr lang="fi-FI" sz="18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O, 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cardiac</a:t>
            </a:r>
            <a:r>
              <a:rPr lang="fi-FI" sz="18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output; MV, 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minute</a:t>
            </a:r>
            <a:r>
              <a:rPr lang="fi-FI" sz="18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volume</a:t>
            </a:r>
            <a:r>
              <a:rPr lang="fi-FI" sz="18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= 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syke minuutissa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(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bpm</a:t>
            </a:r>
            <a:r>
              <a:rPr lang="fi-FI" sz="18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; HR, 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heart</a:t>
            </a:r>
            <a:r>
              <a:rPr lang="fi-FI" sz="18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rate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x 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iskutilavuus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(</a:t>
            </a:r>
            <a:r>
              <a:rPr lang="fi-FI" sz="18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SV; 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stroke</a:t>
            </a:r>
            <a:r>
              <a:rPr lang="fi-FI" sz="1800" b="0" i="1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volume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).</a:t>
            </a:r>
          </a:p>
          <a:p>
            <a:pPr algn="l"/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Esim. jos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syke levossa on 70 krt/min ja iskutilavuus 75 ml/min, on minuuttitilavuus levossa 5250 ml/min (70 ml/krt. × 75 krt/min.).</a:t>
            </a:r>
          </a:p>
          <a:p>
            <a:endParaRPr lang="fi-FI" sz="18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8A96D7C-C101-5F66-107B-5240B42F1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174" y="2131952"/>
            <a:ext cx="2429698" cy="227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KG/ECG simple animation">
            <a:extLst>
              <a:ext uri="{FF2B5EF4-FFF2-40B4-BE49-F238E27FC236}">
                <a16:creationId xmlns:a16="http://schemas.microsoft.com/office/drawing/2014/main" id="{DDC8A8C5-83E8-16FF-1299-7CCFAF277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917" y="4316471"/>
            <a:ext cx="3925083" cy="163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CA933E9-000F-DD6F-9E2C-2E3F4BBB9568}"/>
              </a:ext>
            </a:extLst>
          </p:cNvPr>
          <p:cNvSpPr txBox="1"/>
          <p:nvPr/>
        </p:nvSpPr>
        <p:spPr>
          <a:xfrm>
            <a:off x="6214369" y="5132254"/>
            <a:ext cx="3622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Jos oheisen EKG:n aikana henkilön iskutilavuus oli 80 ml, niin mikä hänen minuuttitilavuutensa oli?</a:t>
            </a:r>
          </a:p>
        </p:txBody>
      </p:sp>
    </p:spTree>
    <p:extLst>
      <p:ext uri="{BB962C8B-B14F-4D97-AF65-F5344CB8AC3E}">
        <p14:creationId xmlns:p14="http://schemas.microsoft.com/office/powerpoint/2010/main" val="168236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984D4B-4707-918F-E6DA-D923A0BE5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80" y="2056069"/>
            <a:ext cx="5961360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Sykenopeuden säätely: 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Autonomisen hermoston vaikutus on sykenopeuden tärkein säätelijä. </a:t>
            </a:r>
            <a:endParaRPr lang="fi-FI" sz="1800" b="1" i="0" dirty="0">
              <a:solidFill>
                <a:srgbClr val="333333"/>
              </a:solidFill>
              <a:effectLst/>
            </a:endParaRP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Sympaattinen hermosto: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välittäjäaine noradrenaliini, ja sympaattisen hermoston vapauttama lisämunuaisen adrenaliini lisäävät toimintasyklien määrää.</a:t>
            </a:r>
          </a:p>
          <a:p>
            <a:pPr lvl="1"/>
            <a:r>
              <a:rPr lang="fi-FI" sz="1800" b="1" dirty="0">
                <a:solidFill>
                  <a:srgbClr val="333333"/>
                </a:solidFill>
              </a:rPr>
              <a:t>Parasympaattinen hermosto: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Vagushermon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asetyylikoliini </a:t>
            </a:r>
            <a:r>
              <a:rPr lang="fi-FI" sz="1800" dirty="0">
                <a:solidFill>
                  <a:srgbClr val="333333"/>
                </a:solidFill>
              </a:rPr>
              <a:t>vähentää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toimintasyklien määrää.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Kun syke on noin 65 %  maksimisykkeestä katoaa sykevälivaihtelu, koska silloin parasympaattisen hermoston vaikutus sykkeeseen loppuu.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Sydämen säätelykeskus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ydinjatkeessa koordinoi autonomisen hermoston sykkeeseen vaikuttavaa toimintaa.</a:t>
            </a:r>
          </a:p>
          <a:p>
            <a:endParaRPr lang="fi-FI" sz="18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17698821-AA5E-BFCE-6EEF-59509593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15.1 Sydämen minuuttitilavuus</a:t>
            </a:r>
            <a:br>
              <a:rPr lang="fi-FI" sz="2400" b="0" i="0" dirty="0">
                <a:effectLst/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74380DB-6297-F992-9509-C0BDF40C9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203" y="2056069"/>
            <a:ext cx="5046375" cy="452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7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FA93F1-15FF-E62B-EF0E-DB6429985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146" y="2127089"/>
            <a:ext cx="10817357" cy="4206240"/>
          </a:xfrm>
        </p:spPr>
        <p:txBody>
          <a:bodyPr>
            <a:noAutofit/>
          </a:bodyPr>
          <a:lstStyle/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Iskutilavuuden (SV) säätely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kolme keskeistä muuttujaa: loppudiastolinen tilavuus (E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DV,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end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diastolic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volume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), ääreisvirtausvastus (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SVR,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systemic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vascular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resistance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), ja kammiolihasten supistusvireys.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Ennen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kammiosystolen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alkua kammioissa suurin veritilavuus (EDV) &gt;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sarkomeerien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venytyksen määrä =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esikuormaksi 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(</a:t>
            </a:r>
            <a:r>
              <a:rPr lang="fi-FI" sz="1800" i="0" dirty="0" err="1">
                <a:solidFill>
                  <a:srgbClr val="333333"/>
                </a:solidFill>
                <a:effectLst/>
              </a:rPr>
              <a:t>preload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) &lt;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supistusvoimaan vaikuttaa lihassolujen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sarkomeerien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pituus &gt; lisäämällä loppudiastolista tilavuutta iskutilavuus kasvaa supistusvoiman lisääntyessä (Frank-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Starling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-mekanismi).</a:t>
            </a:r>
          </a:p>
          <a:p>
            <a:pPr lvl="1"/>
            <a:r>
              <a:rPr lang="fi-FI" sz="1800" b="1" i="0" dirty="0">
                <a:solidFill>
                  <a:srgbClr val="333333"/>
                </a:solidFill>
                <a:effectLst/>
              </a:rPr>
              <a:t>Jälkikuorma 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(</a:t>
            </a:r>
            <a:r>
              <a:rPr lang="fi-FI" sz="1800" i="0" dirty="0" err="1">
                <a:solidFill>
                  <a:srgbClr val="333333"/>
                </a:solidFill>
                <a:effectLst/>
              </a:rPr>
              <a:t>afterload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):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kaikkien kammioiden tyhjentymistä vastustavien tekijöiden yhteisvaikutus &lt; arteriolien supistustila suurin ääreisvirtausvastukseen vaikuttava tekijä. Myös aortan virtausvastus, aortan verimäärä ja veren 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viskositeetti</a:t>
            </a:r>
            <a:r>
              <a:rPr lang="fi-FI" sz="1800" dirty="0">
                <a:solidFill>
                  <a:srgbClr val="333333"/>
                </a:solidFill>
              </a:rPr>
              <a:t>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Iskutilavuus on loppudiastolisen ja -systolisen tilavuuden erotus (SV = EDV-ESV); levossa noin 70–80 millilitraa.</a:t>
            </a:r>
          </a:p>
          <a:p>
            <a:pPr lvl="1"/>
            <a:r>
              <a:rPr lang="fi-FI" sz="1800" b="1" i="0" dirty="0" err="1">
                <a:solidFill>
                  <a:srgbClr val="333333"/>
                </a:solidFill>
                <a:effectLst/>
              </a:rPr>
              <a:t>Ejektiofraktio</a:t>
            </a:r>
            <a:r>
              <a:rPr lang="fi-FI" sz="1800" dirty="0">
                <a:solidFill>
                  <a:srgbClr val="333333"/>
                </a:solidFill>
              </a:rPr>
              <a:t>: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iskutilavuuden % -osuus loppudiastolisesta tilavuudesta (esim.SV/EDV; 70/130 ml = 0,54). Normaalisti yli 50 %. </a:t>
            </a:r>
          </a:p>
          <a:p>
            <a:endParaRPr lang="fi-FI" sz="18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E1C44336-AA5E-0200-4D1E-C9819A9E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15.1 Sydämen minuuttitilavuus</a:t>
            </a:r>
            <a:br>
              <a:rPr lang="fi-FI" sz="2400" b="0" i="0" dirty="0">
                <a:effectLst/>
                <a:latin typeface="+mn-lt"/>
              </a:rPr>
            </a:br>
            <a:endParaRPr lang="fi-FI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133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FA93F1-15FF-E62B-EF0E-DB6429985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14" y="2011680"/>
            <a:ext cx="7075503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Kehon nestetilavuudesta noin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⅔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solunsisäistä nestettä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(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ICF,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intracellular</a:t>
            </a:r>
            <a:r>
              <a:rPr lang="fi-FI" sz="1800" b="0" i="1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0" i="1" dirty="0" err="1">
                <a:solidFill>
                  <a:srgbClr val="333333"/>
                </a:solidFill>
                <a:effectLst/>
              </a:rPr>
              <a:t>fluid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), ja 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⅓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solunulkoista nestettä 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(ECF, </a:t>
            </a:r>
            <a:r>
              <a:rPr lang="fi-FI" sz="1800" i="0" dirty="0" err="1">
                <a:solidFill>
                  <a:srgbClr val="333333"/>
                </a:solidFill>
                <a:effectLst/>
              </a:rPr>
              <a:t>extracellular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 </a:t>
            </a:r>
            <a:r>
              <a:rPr lang="fi-FI" sz="1800" i="0" dirty="0" err="1">
                <a:solidFill>
                  <a:srgbClr val="333333"/>
                </a:solidFill>
                <a:effectLst/>
              </a:rPr>
              <a:t>fluid</a:t>
            </a:r>
            <a:r>
              <a:rPr lang="fi-FI" sz="1800" i="0" dirty="0">
                <a:solidFill>
                  <a:srgbClr val="333333"/>
                </a:solidFill>
                <a:effectLst/>
              </a:rPr>
              <a:t>).</a:t>
            </a:r>
            <a:endParaRPr lang="fi-FI" sz="1800" b="1" i="0" dirty="0">
              <a:solidFill>
                <a:srgbClr val="333333"/>
              </a:solidFill>
              <a:effectLst/>
            </a:endParaRP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</a:rPr>
              <a:t>Solunulkoinen neste</a:t>
            </a:r>
            <a:r>
              <a:rPr lang="fi-FI" sz="1800" dirty="0">
                <a:solidFill>
                  <a:srgbClr val="333333"/>
                </a:solidFill>
              </a:rPr>
              <a:t>: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noin 75 - 80%  on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kudosnestettä,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 ja noin 20 - 25 % on 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plasmaa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Jos henkilön massa on 70 kg ja siitä vesitilavuutta on noin 60 %, veden määrä on noin 42 litraa &gt; 28 litraa solujen sisällä,  ja noin 14 litraa solujen ulkopuolella. Noin 10,5 litraa on kudosnestettä,  ja 3,5 litraa plasmaa.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Solunulkoiset nestetilavuudet vaihtelevat tilanteen, iän ja sukupuolenkin mukaan. Kapillaarit läpäisevät nestettä, jolloin plasmasta pääsee suodattumaan nestettä kudosnesteeksi, ja toisaalta kudosnesteestä pääsee siirtymään nestettä takaisin plasmaan.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Nestetilojen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dynaaminen tasapaino</a:t>
            </a:r>
            <a:r>
              <a:rPr lang="fi-FI" sz="1800" dirty="0">
                <a:solidFill>
                  <a:srgbClr val="333333"/>
                </a:solidFill>
              </a:rPr>
              <a:t>: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Juominen, virtsaneritys, ja solunulkoisten nestetilojen säätely auttavat ylläpitämään verimäärää.</a:t>
            </a:r>
            <a:endParaRPr lang="fi-FI" sz="1800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E1C44336-AA5E-0200-4D1E-C9819A9E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15.2 Veritilavuus</a:t>
            </a:r>
            <a:br>
              <a:rPr lang="fi-FI" sz="2400" b="0" i="0" dirty="0">
                <a:effectLst/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29CAB30-42B2-DF39-F803-5BD604BAB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803" y="4292354"/>
            <a:ext cx="4436030" cy="2430923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743EEAB9-A96B-8198-AC01-8FF51205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627" y="2072389"/>
            <a:ext cx="3569674" cy="204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88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095C5C-68AF-A8AE-FF44-28CF199B6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21" y="1970171"/>
            <a:ext cx="7954392" cy="4206240"/>
          </a:xfrm>
        </p:spPr>
        <p:txBody>
          <a:bodyPr>
            <a:noAutofit/>
          </a:bodyPr>
          <a:lstStyle/>
          <a:p>
            <a:r>
              <a:rPr lang="fi-FI" sz="1800" b="0" i="0" dirty="0">
                <a:solidFill>
                  <a:srgbClr val="333333"/>
                </a:solidFill>
                <a:effectLst/>
              </a:rPr>
              <a:t>Nestevaihto kapillaarien läpi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Endoteelisolujen välistä suodattuminen riippuu paikallisesta verenpaineesta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(hydrostaattinen paine).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Mitä enemmän nestettä ”putken” sisällä on, sitä suurempi nesteen ”voima” vaikuttaa putken seinään.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Plasman proteiineilla on kykyä sitoa vettä itseensä, eli ne estävät osmoosia = </a:t>
            </a:r>
            <a:r>
              <a:rPr lang="fi-FI" sz="1800" b="1" i="0" dirty="0">
                <a:solidFill>
                  <a:srgbClr val="333333"/>
                </a:solidFill>
                <a:effectLst/>
              </a:rPr>
              <a:t>kolloidiosmoottinen paine. </a:t>
            </a:r>
            <a:r>
              <a:rPr lang="fi-FI" sz="1800" dirty="0">
                <a:solidFill>
                  <a:srgbClr val="333333"/>
                </a:solidFill>
              </a:rPr>
              <a:t>K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apillaarin läpi ei proteiineja juurikaan suodatu.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Hydrostaattisten paineiden ero ja plasman kolloidiosmoottine</a:t>
            </a:r>
            <a:r>
              <a:rPr lang="fi-FI" sz="1800" dirty="0">
                <a:solidFill>
                  <a:srgbClr val="333333"/>
                </a:solidFill>
              </a:rPr>
              <a:t>n paine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ratkaisevat nettosuodatuksen.</a:t>
            </a:r>
          </a:p>
          <a:p>
            <a:pPr lvl="1"/>
            <a:r>
              <a:rPr lang="fi-FI" sz="1800" b="0" i="0" dirty="0">
                <a:solidFill>
                  <a:srgbClr val="333333"/>
                </a:solidFill>
                <a:effectLst/>
              </a:rPr>
              <a:t>Suodatusta edistävät ”voimat” (37 mmHg) ovat kapillaarin alkupäässä suuremmat kuin suodatusta estävät voimat (26 mmHg) &gt; syntyy suodosta kudosnesteeseen.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K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apillaarin hydrostaattisen paineen laskiessa (37 mmHg &gt; &gt; 17 mmHg) kapillaarin loppupäässä tapahtuu nesteen takaisinottoa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kapillaariin.Huom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. Näin siis koska proteiinit eivät juurikaan suodatu.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F490A4C5-6BC3-D61D-5673-522BB01A9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15.2 Veritilavuus</a:t>
            </a:r>
            <a:br>
              <a:rPr lang="fi-FI" sz="2400" b="0" i="0" dirty="0">
                <a:effectLst/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BBF4548-4AEA-C82C-DCD7-F2B6E6B8A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009" y="2378557"/>
            <a:ext cx="3385351" cy="1139096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5BB008E-A6B5-E606-9FC1-C81E55BAF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870" y="3909895"/>
            <a:ext cx="4276162" cy="186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0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387C86-648D-69FE-9D39-C6FDAB3A0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91" y="2011680"/>
            <a:ext cx="7146524" cy="4206240"/>
          </a:xfrm>
        </p:spPr>
        <p:txBody>
          <a:bodyPr>
            <a:noAutofit/>
          </a:bodyPr>
          <a:lstStyle/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Roboto Slab" pitchFamily="2" charset="0"/>
              </a:rPr>
              <a:t>Turvotuksen syyt</a:t>
            </a:r>
          </a:p>
          <a:p>
            <a:pPr algn="l"/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Turvotukset (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edeema</a:t>
            </a:r>
            <a:r>
              <a:rPr lang="fi-FI" sz="18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ödeema)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fi-FI" sz="1800" dirty="0">
                <a:solidFill>
                  <a:srgbClr val="333333"/>
                </a:solidFill>
                <a:latin typeface="Source Sans Pro" panose="020B0503030403020204" pitchFamily="34" charset="0"/>
              </a:rPr>
              <a:t>jaetaan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solunulkoiseen ja -sisäiseen turvotukseen.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Kudosnesteen liiallinen kertyminen on solunulkoista turvotusta. 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Solujen sisälle kerryttää nestettä pääasiassa solunulkoisen nestetilan suolapitoisuuden väheneminen, </a:t>
            </a:r>
            <a:r>
              <a:rPr lang="fi-FI" sz="1800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hyponatremia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 tai solun kyvyttömyys hallita solulimaan kertyvien Na</a:t>
            </a:r>
            <a:r>
              <a:rPr lang="fi-FI" sz="1800" b="0" i="0" baseline="3000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+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-ionien pitoisuutta.</a:t>
            </a:r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Kudosnestettä (ECF </a:t>
            </a:r>
            <a:r>
              <a:rPr lang="fi-FI" sz="1800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edema</a:t>
            </a:r>
            <a:r>
              <a:rPr lang="fi-FI" sz="1800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 voi kertyä muun muassa, jos: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1. Valtimoverenpaine on korkealla</a:t>
            </a: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2. Syntyy laskimotukos tai laskimopaluu heikkenee</a:t>
            </a:r>
            <a:endParaRPr lang="fi-FI" sz="16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3. Plasman proteiineja päätyy kudosnesteeseen</a:t>
            </a:r>
            <a:endParaRPr lang="fi-FI" sz="16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4. </a:t>
            </a:r>
            <a:r>
              <a:rPr lang="fi-FI" sz="1600" b="1" dirty="0">
                <a:solidFill>
                  <a:srgbClr val="333333"/>
                </a:solidFill>
                <a:latin typeface="Source Sans Pro" panose="020B0503030403020204" pitchFamily="34" charset="0"/>
              </a:rPr>
              <a:t>K</a:t>
            </a:r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ilpirauhasen vajaatoiminnassa</a:t>
            </a:r>
            <a:endParaRPr lang="fi-FI" sz="16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5. Plasman proteiinipitoisuus pienenee</a:t>
            </a:r>
            <a:endParaRPr lang="fi-FI" sz="1600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lvl="1"/>
            <a:r>
              <a:rPr lang="fi-FI" sz="1600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6. Imunestejärjestelmä ei toimi normaalisti</a:t>
            </a:r>
            <a:endParaRPr lang="fi-FI" sz="1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60AFE41-AE91-75B4-82EA-F96C51316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615" y="2928276"/>
            <a:ext cx="4236328" cy="2373047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4E2E3906-B0B8-9DA2-A539-016B418E1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15.2 Veritilavuus</a:t>
            </a:r>
            <a:br>
              <a:rPr lang="fi-FI" sz="2400" b="0" i="0" dirty="0">
                <a:effectLst/>
                <a:latin typeface="+mn-lt"/>
              </a:rPr>
            </a:br>
            <a:endParaRPr lang="fi-FI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756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1F562A-862B-F609-3B3D-8166BC4A5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11680"/>
            <a:ext cx="5393190" cy="4206240"/>
          </a:xfrm>
        </p:spPr>
        <p:txBody>
          <a:bodyPr>
            <a:noAutofit/>
          </a:bodyPr>
          <a:lstStyle/>
          <a:p>
            <a:r>
              <a:rPr lang="fi-FI" sz="1800" dirty="0">
                <a:solidFill>
                  <a:srgbClr val="333333"/>
                </a:solidFill>
              </a:rPr>
              <a:t>Veritilavuuden säätely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Veritilavuuden keskeinen säätelijä ovat munuaiset &gt; hallitaan pitkässä aikavälissä verenpainetta, koska veritilavuudella on merkitystä laskimopaluuseen, jolla taas suora vaikutus sydämen iskutilavuuteen.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RAA-järjestelmä ja munaiset olennainen mekanismi.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Huom. </a:t>
            </a:r>
            <a:r>
              <a:rPr lang="fi-FI" sz="1800" dirty="0" err="1">
                <a:solidFill>
                  <a:srgbClr val="333333"/>
                </a:solidFill>
              </a:rPr>
              <a:t>Reniinin</a:t>
            </a:r>
            <a:r>
              <a:rPr lang="fi-FI" sz="1800" dirty="0">
                <a:solidFill>
                  <a:srgbClr val="333333"/>
                </a:solidFill>
              </a:rPr>
              <a:t> eritys alkaa, jos munuaisten perfuusio on liian alhainen, ja myös sympaattisen hermoston ja adrenaliinin vaikutuksesta.</a:t>
            </a:r>
            <a:endParaRPr lang="fi-FI" sz="1800" dirty="0"/>
          </a:p>
          <a:p>
            <a:pPr algn="l"/>
            <a:r>
              <a:rPr lang="fi-FI" sz="1800" b="0" i="0" dirty="0">
                <a:solidFill>
                  <a:srgbClr val="333333"/>
                </a:solidFill>
                <a:effectLst/>
              </a:rPr>
              <a:t>Eteispeptidi (ANP;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atrionatriureettinen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peptidi) lisää </a:t>
            </a:r>
            <a:r>
              <a:rPr lang="fi-FI" sz="1800" b="0" i="0" dirty="0" err="1">
                <a:solidFill>
                  <a:srgbClr val="333333"/>
                </a:solidFill>
                <a:effectLst/>
              </a:rPr>
              <a:t>diureesia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 lisäämällä Na</a:t>
            </a:r>
            <a:r>
              <a:rPr lang="fi-FI" sz="1800" baseline="30000" dirty="0">
                <a:solidFill>
                  <a:srgbClr val="333333"/>
                </a:solidFill>
              </a:rPr>
              <a:t>+</a:t>
            </a:r>
            <a:r>
              <a:rPr lang="fi-FI" sz="1800" dirty="0">
                <a:solidFill>
                  <a:srgbClr val="333333"/>
                </a:solidFill>
              </a:rPr>
              <a:t>-ionien päätymistä virtsaan.</a:t>
            </a:r>
          </a:p>
          <a:p>
            <a:pPr lvl="1"/>
            <a:r>
              <a:rPr lang="fi-FI" sz="1800" dirty="0">
                <a:solidFill>
                  <a:srgbClr val="333333"/>
                </a:solidFill>
              </a:rPr>
              <a:t>Eteispeptidi alkaa erittymään sydämen eteisten soluista, jos </a:t>
            </a:r>
            <a:r>
              <a:rPr lang="fi-FI" sz="1800" b="0" i="0" dirty="0">
                <a:solidFill>
                  <a:srgbClr val="333333"/>
                </a:solidFill>
                <a:effectLst/>
              </a:rPr>
              <a:t>laskimopaluu mistä tahansa syystä lisääntyy.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1C42F8C8-6F15-C96E-F2B2-0AAB32997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i-FI" sz="2400" b="0" i="0" dirty="0">
                <a:effectLst/>
                <a:latin typeface="+mn-lt"/>
              </a:rPr>
              <a:t>15.2 Veritilavuus</a:t>
            </a:r>
            <a:br>
              <a:rPr lang="fi-FI" sz="2400" b="0" i="0" dirty="0">
                <a:effectLst/>
                <a:latin typeface="+mn-lt"/>
              </a:rPr>
            </a:br>
            <a:endParaRPr lang="fi-FI" sz="2400" dirty="0">
              <a:latin typeface="+mn-lt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E3B6A0C-50E8-4FCC-1C5A-B31FC6032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645" y="1463222"/>
            <a:ext cx="3517004" cy="196577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3D645A2A-3782-9D82-CB81-032989602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506" y="3546629"/>
            <a:ext cx="3914117" cy="339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044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uorovärinen">
  <a:themeElements>
    <a:clrScheme name="Vuorovärinen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Vuorovärinen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uorovärin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TM03090430[[fn=Vuorovärinen]]</Template>
  <TotalTime>833</TotalTime>
  <Words>1257</Words>
  <Application>Microsoft Office PowerPoint</Application>
  <PresentationFormat>Laajakuva</PresentationFormat>
  <Paragraphs>104</Paragraphs>
  <Slides>18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5" baseType="lpstr">
      <vt:lpstr>Calibri</vt:lpstr>
      <vt:lpstr>Corbel</vt:lpstr>
      <vt:lpstr>Kenyan Coffee Rg</vt:lpstr>
      <vt:lpstr>Roboto Slab</vt:lpstr>
      <vt:lpstr>Source Sans Pro</vt:lpstr>
      <vt:lpstr>Wingdings</vt:lpstr>
      <vt:lpstr>Vuorovärinen</vt:lpstr>
      <vt:lpstr>PowerPoint-esitys</vt:lpstr>
      <vt:lpstr>  LUKU 15      SYDÄMEN MINUUTTITILAVUUS, VERENKIERTO JA VERENPAINE </vt:lpstr>
      <vt:lpstr>15.1 Sydämen minuuttitilavuus </vt:lpstr>
      <vt:lpstr>15.1 Sydämen minuuttitilavuus </vt:lpstr>
      <vt:lpstr>15.1 Sydämen minuuttitilavuus </vt:lpstr>
      <vt:lpstr>15.2 Veritilavuus </vt:lpstr>
      <vt:lpstr>15.2 Veritilavuus </vt:lpstr>
      <vt:lpstr>15.2 Veritilavuus </vt:lpstr>
      <vt:lpstr>15.2 Veritilavuus </vt:lpstr>
      <vt:lpstr>15.3 Verisuonten virtausvastus</vt:lpstr>
      <vt:lpstr>15.3 Verisuonten virtausvastus</vt:lpstr>
      <vt:lpstr>15.3 Verisuonten virtausvastus</vt:lpstr>
      <vt:lpstr>15.3 Verisuonten virtausvastus</vt:lpstr>
      <vt:lpstr>15.6 Verenpaine</vt:lpstr>
      <vt:lpstr>15.6 Verenpaine</vt:lpstr>
      <vt:lpstr>VERENPAINEEN MITTAAMINEN</vt:lpstr>
      <vt:lpstr>PowerPoint-esitys</vt:lpstr>
      <vt:lpstr>15.6 Verenpaine</vt:lpstr>
    </vt:vector>
  </TitlesOfParts>
  <Company>Laurea University of Applied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LUKU 1     FYSIOLOGIAN PERUSTEET</dc:title>
  <dc:creator>Tapani Risto</dc:creator>
  <cp:lastModifiedBy>Tapani Risto</cp:lastModifiedBy>
  <cp:revision>10</cp:revision>
  <dcterms:created xsi:type="dcterms:W3CDTF">2023-12-03T10:52:05Z</dcterms:created>
  <dcterms:modified xsi:type="dcterms:W3CDTF">2024-04-01T06:58:13Z</dcterms:modified>
</cp:coreProperties>
</file>