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8AA70-213B-4D33-8E3D-5731B4A6474C}" v="47" dt="2024-03-30T06:13:55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5AB1BD9F-AF12-4BA6-85AA-A3F828AAD1E9}"/>
    <pc:docChg chg="custSel addSld modSld">
      <pc:chgData name="Tapani Risto" userId="976c6936-ee02-4032-8c0b-9c911f48e023" providerId="ADAL" clId="{5AB1BD9F-AF12-4BA6-85AA-A3F828AAD1E9}" dt="2024-03-06T06:17:24.076" v="5084" actId="20577"/>
      <pc:docMkLst>
        <pc:docMk/>
      </pc:docMkLst>
      <pc:sldChg chg="modSp mod modAnim">
        <pc:chgData name="Tapani Risto" userId="976c6936-ee02-4032-8c0b-9c911f48e023" providerId="ADAL" clId="{5AB1BD9F-AF12-4BA6-85AA-A3F828AAD1E9}" dt="2024-03-04T14:03:08.228" v="6" actId="1076"/>
        <pc:sldMkLst>
          <pc:docMk/>
          <pc:sldMk cId="804296497" sldId="256"/>
        </pc:sldMkLst>
        <pc:spChg chg="mod">
          <ac:chgData name="Tapani Risto" userId="976c6936-ee02-4032-8c0b-9c911f48e023" providerId="ADAL" clId="{5AB1BD9F-AF12-4BA6-85AA-A3F828AAD1E9}" dt="2024-03-04T14:03:08.228" v="6" actId="1076"/>
          <ac:spMkLst>
            <pc:docMk/>
            <pc:sldMk cId="804296497" sldId="256"/>
            <ac:spMk id="3" creationId="{4B4A6579-F82A-DA1D-37D6-6129B8C20604}"/>
          </ac:spMkLst>
        </pc:spChg>
      </pc:sldChg>
      <pc:sldChg chg="addSp modSp new mod">
        <pc:chgData name="Tapani Risto" userId="976c6936-ee02-4032-8c0b-9c911f48e023" providerId="ADAL" clId="{5AB1BD9F-AF12-4BA6-85AA-A3F828AAD1E9}" dt="2024-03-05T06:26:54.539" v="1305" actId="14100"/>
        <pc:sldMkLst>
          <pc:docMk/>
          <pc:sldMk cId="3943848851" sldId="265"/>
        </pc:sldMkLst>
        <pc:spChg chg="mod">
          <ac:chgData name="Tapani Risto" userId="976c6936-ee02-4032-8c0b-9c911f48e023" providerId="ADAL" clId="{5AB1BD9F-AF12-4BA6-85AA-A3F828AAD1E9}" dt="2024-03-05T06:16:19.222" v="20" actId="2711"/>
          <ac:spMkLst>
            <pc:docMk/>
            <pc:sldMk cId="3943848851" sldId="265"/>
            <ac:spMk id="2" creationId="{B0C97759-7AF9-AC02-17F1-34B6045238E6}"/>
          </ac:spMkLst>
        </pc:spChg>
        <pc:spChg chg="mod">
          <ac:chgData name="Tapani Risto" userId="976c6936-ee02-4032-8c0b-9c911f48e023" providerId="ADAL" clId="{5AB1BD9F-AF12-4BA6-85AA-A3F828AAD1E9}" dt="2024-03-05T06:26:54.539" v="1305" actId="14100"/>
          <ac:spMkLst>
            <pc:docMk/>
            <pc:sldMk cId="3943848851" sldId="265"/>
            <ac:spMk id="3" creationId="{33BD0374-35E7-41D2-DC12-1B9009C576D8}"/>
          </ac:spMkLst>
        </pc:spChg>
        <pc:spChg chg="add mod">
          <ac:chgData name="Tapani Risto" userId="976c6936-ee02-4032-8c0b-9c911f48e023" providerId="ADAL" clId="{5AB1BD9F-AF12-4BA6-85AA-A3F828AAD1E9}" dt="2024-03-05T06:19:44.949" v="32" actId="1076"/>
          <ac:spMkLst>
            <pc:docMk/>
            <pc:sldMk cId="3943848851" sldId="265"/>
            <ac:spMk id="6" creationId="{87CA91B2-4EFB-9149-78D3-4D527FF29D27}"/>
          </ac:spMkLst>
        </pc:spChg>
        <pc:picChg chg="add mod">
          <ac:chgData name="Tapani Risto" userId="976c6936-ee02-4032-8c0b-9c911f48e023" providerId="ADAL" clId="{5AB1BD9F-AF12-4BA6-85AA-A3F828AAD1E9}" dt="2024-03-05T06:19:17.011" v="28" actId="1076"/>
          <ac:picMkLst>
            <pc:docMk/>
            <pc:sldMk cId="3943848851" sldId="265"/>
            <ac:picMk id="4" creationId="{DC79C87E-2644-248D-7081-93630A391DA6}"/>
          </ac:picMkLst>
        </pc:picChg>
        <pc:picChg chg="add mod">
          <ac:chgData name="Tapani Risto" userId="976c6936-ee02-4032-8c0b-9c911f48e023" providerId="ADAL" clId="{5AB1BD9F-AF12-4BA6-85AA-A3F828AAD1E9}" dt="2024-03-05T06:19:55.683" v="36" actId="1076"/>
          <ac:picMkLst>
            <pc:docMk/>
            <pc:sldMk cId="3943848851" sldId="265"/>
            <ac:picMk id="5" creationId="{FBE566F2-6463-2511-84F4-315A311DFAF9}"/>
          </ac:picMkLst>
        </pc:picChg>
      </pc:sldChg>
      <pc:sldChg chg="addSp delSp modSp new mod">
        <pc:chgData name="Tapani Risto" userId="976c6936-ee02-4032-8c0b-9c911f48e023" providerId="ADAL" clId="{5AB1BD9F-AF12-4BA6-85AA-A3F828AAD1E9}" dt="2024-03-05T06:46:45.678" v="4286" actId="21"/>
        <pc:sldMkLst>
          <pc:docMk/>
          <pc:sldMk cId="232039835" sldId="266"/>
        </pc:sldMkLst>
        <pc:spChg chg="del">
          <ac:chgData name="Tapani Risto" userId="976c6936-ee02-4032-8c0b-9c911f48e023" providerId="ADAL" clId="{5AB1BD9F-AF12-4BA6-85AA-A3F828AAD1E9}" dt="2024-03-05T06:27:06.908" v="1307"/>
          <ac:spMkLst>
            <pc:docMk/>
            <pc:sldMk cId="232039835" sldId="266"/>
            <ac:spMk id="2" creationId="{7A4DF3D7-DAD8-270B-59A3-6BEABBFD42F9}"/>
          </ac:spMkLst>
        </pc:spChg>
        <pc:spChg chg="mod">
          <ac:chgData name="Tapani Risto" userId="976c6936-ee02-4032-8c0b-9c911f48e023" providerId="ADAL" clId="{5AB1BD9F-AF12-4BA6-85AA-A3F828AAD1E9}" dt="2024-03-05T06:45:17.249" v="4275" actId="255"/>
          <ac:spMkLst>
            <pc:docMk/>
            <pc:sldMk cId="232039835" sldId="266"/>
            <ac:spMk id="3" creationId="{CAEE4655-0957-E41E-1CCC-FF336ACA8ADF}"/>
          </ac:spMkLst>
        </pc:spChg>
        <pc:spChg chg="add mod">
          <ac:chgData name="Tapani Risto" userId="976c6936-ee02-4032-8c0b-9c911f48e023" providerId="ADAL" clId="{5AB1BD9F-AF12-4BA6-85AA-A3F828AAD1E9}" dt="2024-03-05T06:27:06.908" v="1307"/>
          <ac:spMkLst>
            <pc:docMk/>
            <pc:sldMk cId="232039835" sldId="266"/>
            <ac:spMk id="4" creationId="{9E55AF37-8418-90DD-585A-7F8B55505194}"/>
          </ac:spMkLst>
        </pc:spChg>
        <pc:spChg chg="add del mod">
          <ac:chgData name="Tapani Risto" userId="976c6936-ee02-4032-8c0b-9c911f48e023" providerId="ADAL" clId="{5AB1BD9F-AF12-4BA6-85AA-A3F828AAD1E9}" dt="2024-03-05T06:46:36.352" v="4283" actId="478"/>
          <ac:spMkLst>
            <pc:docMk/>
            <pc:sldMk cId="232039835" sldId="266"/>
            <ac:spMk id="9" creationId="{3CBBF2D1-2255-7901-48C3-AFF8BAEE4D89}"/>
          </ac:spMkLst>
        </pc:spChg>
        <pc:picChg chg="add del mod">
          <ac:chgData name="Tapani Risto" userId="976c6936-ee02-4032-8c0b-9c911f48e023" providerId="ADAL" clId="{5AB1BD9F-AF12-4BA6-85AA-A3F828AAD1E9}" dt="2024-03-05T06:46:45.678" v="4286" actId="21"/>
          <ac:picMkLst>
            <pc:docMk/>
            <pc:sldMk cId="232039835" sldId="266"/>
            <ac:picMk id="6" creationId="{B3AFD44A-ACF4-4F50-C5EA-E06AD27E8873}"/>
          </ac:picMkLst>
        </pc:picChg>
        <pc:picChg chg="add mod">
          <ac:chgData name="Tapani Risto" userId="976c6936-ee02-4032-8c0b-9c911f48e023" providerId="ADAL" clId="{5AB1BD9F-AF12-4BA6-85AA-A3F828AAD1E9}" dt="2024-03-05T06:46:42.318" v="4285" actId="1076"/>
          <ac:picMkLst>
            <pc:docMk/>
            <pc:sldMk cId="232039835" sldId="266"/>
            <ac:picMk id="7" creationId="{374EFAA4-C07D-9858-641B-DA814E9D431F}"/>
          </ac:picMkLst>
        </pc:picChg>
        <pc:picChg chg="add mod">
          <ac:chgData name="Tapani Risto" userId="976c6936-ee02-4032-8c0b-9c911f48e023" providerId="ADAL" clId="{5AB1BD9F-AF12-4BA6-85AA-A3F828AAD1E9}" dt="2024-03-05T06:46:40.696" v="4284" actId="1076"/>
          <ac:picMkLst>
            <pc:docMk/>
            <pc:sldMk cId="232039835" sldId="266"/>
            <ac:picMk id="8" creationId="{081C732B-C5D5-9944-CFA0-A40297369B5F}"/>
          </ac:picMkLst>
        </pc:picChg>
      </pc:sldChg>
      <pc:sldChg chg="addSp delSp modSp new mod">
        <pc:chgData name="Tapani Risto" userId="976c6936-ee02-4032-8c0b-9c911f48e023" providerId="ADAL" clId="{5AB1BD9F-AF12-4BA6-85AA-A3F828AAD1E9}" dt="2024-03-05T06:49:37.586" v="4306" actId="1076"/>
        <pc:sldMkLst>
          <pc:docMk/>
          <pc:sldMk cId="713946523" sldId="267"/>
        </pc:sldMkLst>
        <pc:spChg chg="del">
          <ac:chgData name="Tapani Risto" userId="976c6936-ee02-4032-8c0b-9c911f48e023" providerId="ADAL" clId="{5AB1BD9F-AF12-4BA6-85AA-A3F828AAD1E9}" dt="2024-03-05T06:47:40.271" v="4298"/>
          <ac:spMkLst>
            <pc:docMk/>
            <pc:sldMk cId="713946523" sldId="267"/>
            <ac:spMk id="2" creationId="{CC836CE2-B112-C7F4-BD46-32DE158E45B2}"/>
          </ac:spMkLst>
        </pc:spChg>
        <pc:spChg chg="del">
          <ac:chgData name="Tapani Risto" userId="976c6936-ee02-4032-8c0b-9c911f48e023" providerId="ADAL" clId="{5AB1BD9F-AF12-4BA6-85AA-A3F828AAD1E9}" dt="2024-03-05T06:46:54.284" v="4288" actId="478"/>
          <ac:spMkLst>
            <pc:docMk/>
            <pc:sldMk cId="713946523" sldId="267"/>
            <ac:spMk id="3" creationId="{B995B1B1-29F0-585A-6BC2-2BA82DE05470}"/>
          </ac:spMkLst>
        </pc:spChg>
        <pc:spChg chg="add mod">
          <ac:chgData name="Tapani Risto" userId="976c6936-ee02-4032-8c0b-9c911f48e023" providerId="ADAL" clId="{5AB1BD9F-AF12-4BA6-85AA-A3F828AAD1E9}" dt="2024-03-05T06:47:40.271" v="4298"/>
          <ac:spMkLst>
            <pc:docMk/>
            <pc:sldMk cId="713946523" sldId="267"/>
            <ac:spMk id="7" creationId="{286A0E99-97BE-C368-F603-2C0AB2858F04}"/>
          </ac:spMkLst>
        </pc:spChg>
        <pc:picChg chg="add mod">
          <ac:chgData name="Tapani Risto" userId="976c6936-ee02-4032-8c0b-9c911f48e023" providerId="ADAL" clId="{5AB1BD9F-AF12-4BA6-85AA-A3F828AAD1E9}" dt="2024-03-05T06:47:02.317" v="4292" actId="14100"/>
          <ac:picMkLst>
            <pc:docMk/>
            <pc:sldMk cId="713946523" sldId="267"/>
            <ac:picMk id="4" creationId="{799F0330-DF25-D685-D238-A6A8767F353B}"/>
          </ac:picMkLst>
        </pc:picChg>
        <pc:picChg chg="add mod">
          <ac:chgData name="Tapani Risto" userId="976c6936-ee02-4032-8c0b-9c911f48e023" providerId="ADAL" clId="{5AB1BD9F-AF12-4BA6-85AA-A3F828AAD1E9}" dt="2024-03-05T06:47:29.966" v="4297" actId="1076"/>
          <ac:picMkLst>
            <pc:docMk/>
            <pc:sldMk cId="713946523" sldId="267"/>
            <ac:picMk id="5" creationId="{49D6C7D2-CF20-FC4A-CD6E-36B411699CDD}"/>
          </ac:picMkLst>
        </pc:picChg>
        <pc:picChg chg="add mod">
          <ac:chgData name="Tapani Risto" userId="976c6936-ee02-4032-8c0b-9c911f48e023" providerId="ADAL" clId="{5AB1BD9F-AF12-4BA6-85AA-A3F828AAD1E9}" dt="2024-03-05T06:49:36.522" v="4305" actId="1076"/>
          <ac:picMkLst>
            <pc:docMk/>
            <pc:sldMk cId="713946523" sldId="267"/>
            <ac:picMk id="6" creationId="{23384EF2-72DF-51EC-36C6-A35C66793414}"/>
          </ac:picMkLst>
        </pc:picChg>
        <pc:picChg chg="add mod">
          <ac:chgData name="Tapani Risto" userId="976c6936-ee02-4032-8c0b-9c911f48e023" providerId="ADAL" clId="{5AB1BD9F-AF12-4BA6-85AA-A3F828AAD1E9}" dt="2024-03-05T06:49:37.586" v="4306" actId="1076"/>
          <ac:picMkLst>
            <pc:docMk/>
            <pc:sldMk cId="713946523" sldId="267"/>
            <ac:picMk id="9" creationId="{24D8F059-E9E1-6FA7-7349-7244EF6EC35F}"/>
          </ac:picMkLst>
        </pc:picChg>
      </pc:sldChg>
      <pc:sldChg chg="addSp delSp modSp new mod">
        <pc:chgData name="Tapani Risto" userId="976c6936-ee02-4032-8c0b-9c911f48e023" providerId="ADAL" clId="{5AB1BD9F-AF12-4BA6-85AA-A3F828AAD1E9}" dt="2024-03-05T06:53:47.894" v="4317" actId="1076"/>
        <pc:sldMkLst>
          <pc:docMk/>
          <pc:sldMk cId="869142591" sldId="268"/>
        </pc:sldMkLst>
        <pc:spChg chg="del">
          <ac:chgData name="Tapani Risto" userId="976c6936-ee02-4032-8c0b-9c911f48e023" providerId="ADAL" clId="{5AB1BD9F-AF12-4BA6-85AA-A3F828AAD1E9}" dt="2024-03-05T06:48:24.697" v="4300"/>
          <ac:spMkLst>
            <pc:docMk/>
            <pc:sldMk cId="869142591" sldId="268"/>
            <ac:spMk id="2" creationId="{B897CFFC-9C1E-A5AD-74A1-005BBBA6F4E5}"/>
          </ac:spMkLst>
        </pc:spChg>
        <pc:spChg chg="del">
          <ac:chgData name="Tapani Risto" userId="976c6936-ee02-4032-8c0b-9c911f48e023" providerId="ADAL" clId="{5AB1BD9F-AF12-4BA6-85AA-A3F828AAD1E9}" dt="2024-03-05T06:53:02.191" v="4307" actId="478"/>
          <ac:spMkLst>
            <pc:docMk/>
            <pc:sldMk cId="869142591" sldId="268"/>
            <ac:spMk id="3" creationId="{09441595-A9B4-5F86-CF55-0A178DBB5449}"/>
          </ac:spMkLst>
        </pc:spChg>
        <pc:spChg chg="add mod">
          <ac:chgData name="Tapani Risto" userId="976c6936-ee02-4032-8c0b-9c911f48e023" providerId="ADAL" clId="{5AB1BD9F-AF12-4BA6-85AA-A3F828AAD1E9}" dt="2024-03-05T06:48:24.697" v="4300"/>
          <ac:spMkLst>
            <pc:docMk/>
            <pc:sldMk cId="869142591" sldId="268"/>
            <ac:spMk id="4" creationId="{4C04F40F-D4B5-0B77-152F-087260483D04}"/>
          </ac:spMkLst>
        </pc:spChg>
        <pc:picChg chg="add mod">
          <ac:chgData name="Tapani Risto" userId="976c6936-ee02-4032-8c0b-9c911f48e023" providerId="ADAL" clId="{5AB1BD9F-AF12-4BA6-85AA-A3F828AAD1E9}" dt="2024-03-05T06:53:12.587" v="4312" actId="1076"/>
          <ac:picMkLst>
            <pc:docMk/>
            <pc:sldMk cId="869142591" sldId="268"/>
            <ac:picMk id="6" creationId="{70BEC6F1-0B2A-85AF-4312-D679A30EF308}"/>
          </ac:picMkLst>
        </pc:picChg>
        <pc:picChg chg="add mod">
          <ac:chgData name="Tapani Risto" userId="976c6936-ee02-4032-8c0b-9c911f48e023" providerId="ADAL" clId="{5AB1BD9F-AF12-4BA6-85AA-A3F828AAD1E9}" dt="2024-03-05T06:53:24.301" v="4314" actId="1076"/>
          <ac:picMkLst>
            <pc:docMk/>
            <pc:sldMk cId="869142591" sldId="268"/>
            <ac:picMk id="7" creationId="{A88FFB8C-9CEA-66F4-E0A5-060153A3A376}"/>
          </ac:picMkLst>
        </pc:picChg>
        <pc:picChg chg="add mod">
          <ac:chgData name="Tapani Risto" userId="976c6936-ee02-4032-8c0b-9c911f48e023" providerId="ADAL" clId="{5AB1BD9F-AF12-4BA6-85AA-A3F828AAD1E9}" dt="2024-03-05T06:53:47.894" v="4317" actId="1076"/>
          <ac:picMkLst>
            <pc:docMk/>
            <pc:sldMk cId="869142591" sldId="268"/>
            <ac:picMk id="9" creationId="{8B8220E8-19F4-FFD3-B630-1216F629E227}"/>
          </ac:picMkLst>
        </pc:picChg>
      </pc:sldChg>
      <pc:sldChg chg="addSp modSp new mod">
        <pc:chgData name="Tapani Risto" userId="976c6936-ee02-4032-8c0b-9c911f48e023" providerId="ADAL" clId="{5AB1BD9F-AF12-4BA6-85AA-A3F828AAD1E9}" dt="2024-03-06T06:17:24.076" v="5084" actId="20577"/>
        <pc:sldMkLst>
          <pc:docMk/>
          <pc:sldMk cId="4057548512" sldId="269"/>
        </pc:sldMkLst>
        <pc:spChg chg="mod">
          <ac:chgData name="Tapani Risto" userId="976c6936-ee02-4032-8c0b-9c911f48e023" providerId="ADAL" clId="{5AB1BD9F-AF12-4BA6-85AA-A3F828AAD1E9}" dt="2024-03-05T07:09:35.178" v="4330" actId="207"/>
          <ac:spMkLst>
            <pc:docMk/>
            <pc:sldMk cId="4057548512" sldId="269"/>
            <ac:spMk id="2" creationId="{73BD0315-A1BF-E504-8639-41C65DB28824}"/>
          </ac:spMkLst>
        </pc:spChg>
        <pc:spChg chg="mod">
          <ac:chgData name="Tapani Risto" userId="976c6936-ee02-4032-8c0b-9c911f48e023" providerId="ADAL" clId="{5AB1BD9F-AF12-4BA6-85AA-A3F828AAD1E9}" dt="2024-03-06T06:17:24.076" v="5084" actId="20577"/>
          <ac:spMkLst>
            <pc:docMk/>
            <pc:sldMk cId="4057548512" sldId="269"/>
            <ac:spMk id="3" creationId="{445EE795-6063-041C-704E-728D8C406F4E}"/>
          </ac:spMkLst>
        </pc:spChg>
        <pc:picChg chg="add mod">
          <ac:chgData name="Tapani Risto" userId="976c6936-ee02-4032-8c0b-9c911f48e023" providerId="ADAL" clId="{5AB1BD9F-AF12-4BA6-85AA-A3F828AAD1E9}" dt="2024-03-05T07:11:26.001" v="4346" actId="14100"/>
          <ac:picMkLst>
            <pc:docMk/>
            <pc:sldMk cId="4057548512" sldId="269"/>
            <ac:picMk id="4" creationId="{39F6FC65-85A7-2EB8-1A1F-C9AC06B97133}"/>
          </ac:picMkLst>
        </pc:picChg>
        <pc:picChg chg="add mod">
          <ac:chgData name="Tapani Risto" userId="976c6936-ee02-4032-8c0b-9c911f48e023" providerId="ADAL" clId="{5AB1BD9F-AF12-4BA6-85AA-A3F828AAD1E9}" dt="2024-03-05T07:11:28.508" v="4347" actId="1076"/>
          <ac:picMkLst>
            <pc:docMk/>
            <pc:sldMk cId="4057548512" sldId="269"/>
            <ac:picMk id="6" creationId="{6CA0EF84-DAA9-4219-0E72-DA7C0DA59142}"/>
          </ac:picMkLst>
        </pc:picChg>
      </pc:sldChg>
    </pc:docChg>
  </pc:docChgLst>
  <pc:docChgLst>
    <pc:chgData name="Tapani Risto" userId="976c6936-ee02-4032-8c0b-9c911f48e023" providerId="ADAL" clId="{E338AA70-213B-4D33-8E3D-5731B4A6474C}"/>
    <pc:docChg chg="undo custSel addSld modSld">
      <pc:chgData name="Tapani Risto" userId="976c6936-ee02-4032-8c0b-9c911f48e023" providerId="ADAL" clId="{E338AA70-213B-4D33-8E3D-5731B4A6474C}" dt="2024-03-30T06:14:11.933" v="8832" actId="1076"/>
      <pc:docMkLst>
        <pc:docMk/>
      </pc:docMkLst>
      <pc:sldChg chg="modSp mod">
        <pc:chgData name="Tapani Risto" userId="976c6936-ee02-4032-8c0b-9c911f48e023" providerId="ADAL" clId="{E338AA70-213B-4D33-8E3D-5731B4A6474C}" dt="2024-03-29T05:22:22.861" v="77" actId="20577"/>
        <pc:sldMkLst>
          <pc:docMk/>
          <pc:sldMk cId="232039835" sldId="266"/>
        </pc:sldMkLst>
        <pc:spChg chg="mod">
          <ac:chgData name="Tapani Risto" userId="976c6936-ee02-4032-8c0b-9c911f48e023" providerId="ADAL" clId="{E338AA70-213B-4D33-8E3D-5731B4A6474C}" dt="2024-03-29T05:22:22.861" v="77" actId="20577"/>
          <ac:spMkLst>
            <pc:docMk/>
            <pc:sldMk cId="232039835" sldId="266"/>
            <ac:spMk id="3" creationId="{CAEE4655-0957-E41E-1CCC-FF336ACA8ADF}"/>
          </ac:spMkLst>
        </pc:spChg>
      </pc:sldChg>
      <pc:sldChg chg="modSp mod">
        <pc:chgData name="Tapani Risto" userId="976c6936-ee02-4032-8c0b-9c911f48e023" providerId="ADAL" clId="{E338AA70-213B-4D33-8E3D-5731B4A6474C}" dt="2024-03-29T05:29:57.313" v="891" actId="113"/>
        <pc:sldMkLst>
          <pc:docMk/>
          <pc:sldMk cId="4057548512" sldId="269"/>
        </pc:sldMkLst>
        <pc:spChg chg="mod">
          <ac:chgData name="Tapani Risto" userId="976c6936-ee02-4032-8c0b-9c911f48e023" providerId="ADAL" clId="{E338AA70-213B-4D33-8E3D-5731B4A6474C}" dt="2024-03-29T05:29:57.313" v="891" actId="113"/>
          <ac:spMkLst>
            <pc:docMk/>
            <pc:sldMk cId="4057548512" sldId="269"/>
            <ac:spMk id="3" creationId="{445EE795-6063-041C-704E-728D8C406F4E}"/>
          </ac:spMkLst>
        </pc:spChg>
      </pc:sldChg>
      <pc:sldChg chg="addSp modSp new mod">
        <pc:chgData name="Tapani Risto" userId="976c6936-ee02-4032-8c0b-9c911f48e023" providerId="ADAL" clId="{E338AA70-213B-4D33-8E3D-5731B4A6474C}" dt="2024-03-29T06:04:40.617" v="2730" actId="20577"/>
        <pc:sldMkLst>
          <pc:docMk/>
          <pc:sldMk cId="4222259570" sldId="270"/>
        </pc:sldMkLst>
        <pc:spChg chg="mod">
          <ac:chgData name="Tapani Risto" userId="976c6936-ee02-4032-8c0b-9c911f48e023" providerId="ADAL" clId="{E338AA70-213B-4D33-8E3D-5731B4A6474C}" dt="2024-03-29T05:37:44.064" v="901" actId="207"/>
          <ac:spMkLst>
            <pc:docMk/>
            <pc:sldMk cId="4222259570" sldId="270"/>
            <ac:spMk id="2" creationId="{CA052B46-7EC5-B270-577B-920CB48FDE31}"/>
          </ac:spMkLst>
        </pc:spChg>
        <pc:spChg chg="mod">
          <ac:chgData name="Tapani Risto" userId="976c6936-ee02-4032-8c0b-9c911f48e023" providerId="ADAL" clId="{E338AA70-213B-4D33-8E3D-5731B4A6474C}" dt="2024-03-29T06:04:40.617" v="2730" actId="20577"/>
          <ac:spMkLst>
            <pc:docMk/>
            <pc:sldMk cId="4222259570" sldId="270"/>
            <ac:spMk id="3" creationId="{E08EE515-221F-BF1D-763F-121DA3C831A9}"/>
          </ac:spMkLst>
        </pc:spChg>
        <pc:picChg chg="add mod">
          <ac:chgData name="Tapani Risto" userId="976c6936-ee02-4032-8c0b-9c911f48e023" providerId="ADAL" clId="{E338AA70-213B-4D33-8E3D-5731B4A6474C}" dt="2024-03-29T06:02:15.027" v="2718" actId="1076"/>
          <ac:picMkLst>
            <pc:docMk/>
            <pc:sldMk cId="4222259570" sldId="270"/>
            <ac:picMk id="5" creationId="{7756A852-AD7C-2C49-B05F-F44C28A3C940}"/>
          </ac:picMkLst>
        </pc:picChg>
      </pc:sldChg>
      <pc:sldChg chg="addSp delSp modSp new mod chgLayout">
        <pc:chgData name="Tapani Risto" userId="976c6936-ee02-4032-8c0b-9c911f48e023" providerId="ADAL" clId="{E338AA70-213B-4D33-8E3D-5731B4A6474C}" dt="2024-03-29T06:15:45.229" v="3381" actId="1076"/>
        <pc:sldMkLst>
          <pc:docMk/>
          <pc:sldMk cId="3614862049" sldId="271"/>
        </pc:sldMkLst>
        <pc:spChg chg="del">
          <ac:chgData name="Tapani Risto" userId="976c6936-ee02-4032-8c0b-9c911f48e023" providerId="ADAL" clId="{E338AA70-213B-4D33-8E3D-5731B4A6474C}" dt="2024-03-29T06:05:01.123" v="2733"/>
          <ac:spMkLst>
            <pc:docMk/>
            <pc:sldMk cId="3614862049" sldId="271"/>
            <ac:spMk id="2" creationId="{C9613322-D4A3-9B13-C210-8DFCF60A88B5}"/>
          </ac:spMkLst>
        </pc:spChg>
        <pc:spChg chg="del">
          <ac:chgData name="Tapani Risto" userId="976c6936-ee02-4032-8c0b-9c911f48e023" providerId="ADAL" clId="{E338AA70-213B-4D33-8E3D-5731B4A6474C}" dt="2024-03-29T06:05:52.086" v="2734" actId="478"/>
          <ac:spMkLst>
            <pc:docMk/>
            <pc:sldMk cId="3614862049" sldId="271"/>
            <ac:spMk id="3" creationId="{95124D5D-5180-C965-1DE9-A82C1F5BA049}"/>
          </ac:spMkLst>
        </pc:spChg>
        <pc:spChg chg="add del mod">
          <ac:chgData name="Tapani Risto" userId="976c6936-ee02-4032-8c0b-9c911f48e023" providerId="ADAL" clId="{E338AA70-213B-4D33-8E3D-5731B4A6474C}" dt="2024-03-29T06:04:59.521" v="2732"/>
          <ac:spMkLst>
            <pc:docMk/>
            <pc:sldMk cId="3614862049" sldId="271"/>
            <ac:spMk id="4" creationId="{DE532E8A-E478-F2E5-6D1D-9241BD459F32}"/>
          </ac:spMkLst>
        </pc:spChg>
        <pc:spChg chg="add mod ord">
          <ac:chgData name="Tapani Risto" userId="976c6936-ee02-4032-8c0b-9c911f48e023" providerId="ADAL" clId="{E338AA70-213B-4D33-8E3D-5731B4A6474C}" dt="2024-03-29T06:09:55.672" v="2745" actId="700"/>
          <ac:spMkLst>
            <pc:docMk/>
            <pc:sldMk cId="3614862049" sldId="271"/>
            <ac:spMk id="5" creationId="{EE8B51CF-E560-AE13-E99D-EB430F8A795F}"/>
          </ac:spMkLst>
        </pc:spChg>
        <pc:spChg chg="add mod ord">
          <ac:chgData name="Tapani Risto" userId="976c6936-ee02-4032-8c0b-9c911f48e023" providerId="ADAL" clId="{E338AA70-213B-4D33-8E3D-5731B4A6474C}" dt="2024-03-29T06:15:45.229" v="3381" actId="1076"/>
          <ac:spMkLst>
            <pc:docMk/>
            <pc:sldMk cId="3614862049" sldId="271"/>
            <ac:spMk id="9" creationId="{015747D3-B517-9DA4-A8CA-8BA40427442B}"/>
          </ac:spMkLst>
        </pc:spChg>
        <pc:picChg chg="add mod">
          <ac:chgData name="Tapani Risto" userId="976c6936-ee02-4032-8c0b-9c911f48e023" providerId="ADAL" clId="{E338AA70-213B-4D33-8E3D-5731B4A6474C}" dt="2024-03-29T06:09:51.761" v="2744" actId="1076"/>
          <ac:picMkLst>
            <pc:docMk/>
            <pc:sldMk cId="3614862049" sldId="271"/>
            <ac:picMk id="7" creationId="{2316F639-85BC-E847-4F4D-A20175AAD577}"/>
          </ac:picMkLst>
        </pc:picChg>
        <pc:picChg chg="add mod">
          <ac:chgData name="Tapani Risto" userId="976c6936-ee02-4032-8c0b-9c911f48e023" providerId="ADAL" clId="{E338AA70-213B-4D33-8E3D-5731B4A6474C}" dt="2024-03-29T06:09:49.527" v="2743" actId="1076"/>
          <ac:picMkLst>
            <pc:docMk/>
            <pc:sldMk cId="3614862049" sldId="271"/>
            <ac:picMk id="8" creationId="{B26B5D3C-15ED-61FC-3515-BA5C0E75EF49}"/>
          </ac:picMkLst>
        </pc:picChg>
      </pc:sldChg>
      <pc:sldChg chg="addSp delSp modSp new mod chgLayout">
        <pc:chgData name="Tapani Risto" userId="976c6936-ee02-4032-8c0b-9c911f48e023" providerId="ADAL" clId="{E338AA70-213B-4D33-8E3D-5731B4A6474C}" dt="2024-03-30T06:09:42.868" v="8734" actId="21"/>
        <pc:sldMkLst>
          <pc:docMk/>
          <pc:sldMk cId="2230955952" sldId="272"/>
        </pc:sldMkLst>
        <pc:spChg chg="mod ord">
          <ac:chgData name="Tapani Risto" userId="976c6936-ee02-4032-8c0b-9c911f48e023" providerId="ADAL" clId="{E338AA70-213B-4D33-8E3D-5731B4A6474C}" dt="2024-03-29T06:20:51.009" v="3412" actId="700"/>
          <ac:spMkLst>
            <pc:docMk/>
            <pc:sldMk cId="2230955952" sldId="272"/>
            <ac:spMk id="2" creationId="{8B2AAE8F-4EAB-2A21-04EE-704365656452}"/>
          </ac:spMkLst>
        </pc:spChg>
        <pc:spChg chg="add del mod">
          <ac:chgData name="Tapani Risto" userId="976c6936-ee02-4032-8c0b-9c911f48e023" providerId="ADAL" clId="{E338AA70-213B-4D33-8E3D-5731B4A6474C}" dt="2024-03-30T06:09:06.600" v="8727" actId="404"/>
          <ac:spMkLst>
            <pc:docMk/>
            <pc:sldMk cId="2230955952" sldId="272"/>
            <ac:spMk id="3" creationId="{77E906C8-471A-D3D6-282E-FAD79A52A036}"/>
          </ac:spMkLst>
        </pc:spChg>
        <pc:spChg chg="add del">
          <ac:chgData name="Tapani Risto" userId="976c6936-ee02-4032-8c0b-9c911f48e023" providerId="ADAL" clId="{E338AA70-213B-4D33-8E3D-5731B4A6474C}" dt="2024-03-29T06:18:55.504" v="3398" actId="22"/>
          <ac:spMkLst>
            <pc:docMk/>
            <pc:sldMk cId="2230955952" sldId="272"/>
            <ac:spMk id="9" creationId="{9DE61246-4C3B-680F-621B-D640D24842B2}"/>
          </ac:spMkLst>
        </pc:spChg>
        <pc:picChg chg="add del mod">
          <ac:chgData name="Tapani Risto" userId="976c6936-ee02-4032-8c0b-9c911f48e023" providerId="ADAL" clId="{E338AA70-213B-4D33-8E3D-5731B4A6474C}" dt="2024-03-29T06:25:32.966" v="3421" actId="478"/>
          <ac:picMkLst>
            <pc:docMk/>
            <pc:sldMk cId="2230955952" sldId="272"/>
            <ac:picMk id="5" creationId="{E5313006-EAC5-C635-389A-EAECB2474F24}"/>
          </ac:picMkLst>
        </pc:picChg>
        <pc:picChg chg="add del mod">
          <ac:chgData name="Tapani Risto" userId="976c6936-ee02-4032-8c0b-9c911f48e023" providerId="ADAL" clId="{E338AA70-213B-4D33-8E3D-5731B4A6474C}" dt="2024-03-29T06:19:28.569" v="3400" actId="478"/>
          <ac:picMkLst>
            <pc:docMk/>
            <pc:sldMk cId="2230955952" sldId="272"/>
            <ac:picMk id="7" creationId="{EE38C05A-24FF-E109-2AB6-60805C1E0836}"/>
          </ac:picMkLst>
        </pc:picChg>
        <pc:picChg chg="add mod">
          <ac:chgData name="Tapani Risto" userId="976c6936-ee02-4032-8c0b-9c911f48e023" providerId="ADAL" clId="{E338AA70-213B-4D33-8E3D-5731B4A6474C}" dt="2024-03-29T06:19:45.837" v="3406" actId="14100"/>
          <ac:picMkLst>
            <pc:docMk/>
            <pc:sldMk cId="2230955952" sldId="272"/>
            <ac:picMk id="11" creationId="{A7E7BF25-A808-20DA-E5B0-5676881E1E48}"/>
          </ac:picMkLst>
        </pc:picChg>
        <pc:picChg chg="add del mod ord">
          <ac:chgData name="Tapani Risto" userId="976c6936-ee02-4032-8c0b-9c911f48e023" providerId="ADAL" clId="{E338AA70-213B-4D33-8E3D-5731B4A6474C}" dt="2024-03-29T06:20:53.337" v="3416"/>
          <ac:picMkLst>
            <pc:docMk/>
            <pc:sldMk cId="2230955952" sldId="272"/>
            <ac:picMk id="14" creationId="{ABE80C68-700D-137F-2FB3-B33BF595C025}"/>
          </ac:picMkLst>
        </pc:picChg>
        <pc:picChg chg="add mod">
          <ac:chgData name="Tapani Risto" userId="976c6936-ee02-4032-8c0b-9c911f48e023" providerId="ADAL" clId="{E338AA70-213B-4D33-8E3D-5731B4A6474C}" dt="2024-03-29T06:21:04.947" v="3420" actId="1076"/>
          <ac:picMkLst>
            <pc:docMk/>
            <pc:sldMk cId="2230955952" sldId="272"/>
            <ac:picMk id="15" creationId="{1906B8C2-FE81-01B0-ECB9-922BC910214F}"/>
          </ac:picMkLst>
        </pc:picChg>
        <pc:picChg chg="add mod ord">
          <ac:chgData name="Tapani Risto" userId="976c6936-ee02-4032-8c0b-9c911f48e023" providerId="ADAL" clId="{E338AA70-213B-4D33-8E3D-5731B4A6474C}" dt="2024-03-29T06:25:45.427" v="3425" actId="167"/>
          <ac:picMkLst>
            <pc:docMk/>
            <pc:sldMk cId="2230955952" sldId="272"/>
            <ac:picMk id="17" creationId="{8AF6D988-1B03-4114-0243-FC7E93265814}"/>
          </ac:picMkLst>
        </pc:picChg>
        <pc:picChg chg="add del mod">
          <ac:chgData name="Tapani Risto" userId="976c6936-ee02-4032-8c0b-9c911f48e023" providerId="ADAL" clId="{E338AA70-213B-4D33-8E3D-5731B4A6474C}" dt="2024-03-30T06:09:42.868" v="8734" actId="21"/>
          <ac:picMkLst>
            <pc:docMk/>
            <pc:sldMk cId="2230955952" sldId="272"/>
            <ac:picMk id="1026" creationId="{9B45CA37-DA0A-5907-266C-8A9713036A21}"/>
          </ac:picMkLst>
        </pc:picChg>
      </pc:sldChg>
      <pc:sldChg chg="addSp delSp modSp new mod">
        <pc:chgData name="Tapani Risto" userId="976c6936-ee02-4032-8c0b-9c911f48e023" providerId="ADAL" clId="{E338AA70-213B-4D33-8E3D-5731B4A6474C}" dt="2024-03-30T06:10:59.014" v="8803" actId="1036"/>
        <pc:sldMkLst>
          <pc:docMk/>
          <pc:sldMk cId="298393585" sldId="273"/>
        </pc:sldMkLst>
        <pc:spChg chg="del">
          <ac:chgData name="Tapani Risto" userId="976c6936-ee02-4032-8c0b-9c911f48e023" providerId="ADAL" clId="{E338AA70-213B-4D33-8E3D-5731B4A6474C}" dt="2024-03-29T06:40:54.164" v="3969"/>
          <ac:spMkLst>
            <pc:docMk/>
            <pc:sldMk cId="298393585" sldId="273"/>
            <ac:spMk id="2" creationId="{4D4DCA96-B37D-F7E8-0024-A52EC34E5F17}"/>
          </ac:spMkLst>
        </pc:spChg>
        <pc:spChg chg="mod">
          <ac:chgData name="Tapani Risto" userId="976c6936-ee02-4032-8c0b-9c911f48e023" providerId="ADAL" clId="{E338AA70-213B-4D33-8E3D-5731B4A6474C}" dt="2024-03-30T06:10:45.377" v="8800" actId="20577"/>
          <ac:spMkLst>
            <pc:docMk/>
            <pc:sldMk cId="298393585" sldId="273"/>
            <ac:spMk id="3" creationId="{9CE2C2B3-5655-2E30-DD43-C86E892509AB}"/>
          </ac:spMkLst>
        </pc:spChg>
        <pc:spChg chg="add mod">
          <ac:chgData name="Tapani Risto" userId="976c6936-ee02-4032-8c0b-9c911f48e023" providerId="ADAL" clId="{E338AA70-213B-4D33-8E3D-5731B4A6474C}" dt="2024-03-29T06:40:54.164" v="3969"/>
          <ac:spMkLst>
            <pc:docMk/>
            <pc:sldMk cId="298393585" sldId="273"/>
            <ac:spMk id="4" creationId="{DA31F4A5-0F0D-EA44-4EDD-9775DEACC69C}"/>
          </ac:spMkLst>
        </pc:spChg>
        <pc:spChg chg="add mod">
          <ac:chgData name="Tapani Risto" userId="976c6936-ee02-4032-8c0b-9c911f48e023" providerId="ADAL" clId="{E338AA70-213B-4D33-8E3D-5731B4A6474C}" dt="2024-03-29T06:41:01.906" v="3971"/>
          <ac:spMkLst>
            <pc:docMk/>
            <pc:sldMk cId="298393585" sldId="273"/>
            <ac:spMk id="5" creationId="{A7B5AAD1-552A-2CF2-0550-3808B4441F26}"/>
          </ac:spMkLst>
        </pc:spChg>
        <pc:spChg chg="add del mod">
          <ac:chgData name="Tapani Risto" userId="976c6936-ee02-4032-8c0b-9c911f48e023" providerId="ADAL" clId="{E338AA70-213B-4D33-8E3D-5731B4A6474C}" dt="2024-03-29T07:19:02.802" v="4463" actId="478"/>
          <ac:spMkLst>
            <pc:docMk/>
            <pc:sldMk cId="298393585" sldId="273"/>
            <ac:spMk id="11" creationId="{117EB404-B9B7-7B93-45AB-69E664F237AC}"/>
          </ac:spMkLst>
        </pc:spChg>
        <pc:picChg chg="add mod">
          <ac:chgData name="Tapani Risto" userId="976c6936-ee02-4032-8c0b-9c911f48e023" providerId="ADAL" clId="{E338AA70-213B-4D33-8E3D-5731B4A6474C}" dt="2024-03-30T06:10:59.014" v="8803" actId="1036"/>
          <ac:picMkLst>
            <pc:docMk/>
            <pc:sldMk cId="298393585" sldId="273"/>
            <ac:picMk id="2" creationId="{E42E8B94-04C9-4F08-1D1E-2FE97BE30845}"/>
          </ac:picMkLst>
        </pc:picChg>
        <pc:picChg chg="add mod">
          <ac:chgData name="Tapani Risto" userId="976c6936-ee02-4032-8c0b-9c911f48e023" providerId="ADAL" clId="{E338AA70-213B-4D33-8E3D-5731B4A6474C}" dt="2024-03-29T07:14:04.358" v="4455" actId="1076"/>
          <ac:picMkLst>
            <pc:docMk/>
            <pc:sldMk cId="298393585" sldId="273"/>
            <ac:picMk id="7" creationId="{D5B9CE70-69ED-8167-90F5-127D896809EE}"/>
          </ac:picMkLst>
        </pc:picChg>
        <pc:picChg chg="add del mod ord">
          <ac:chgData name="Tapani Risto" userId="976c6936-ee02-4032-8c0b-9c911f48e023" providerId="ADAL" clId="{E338AA70-213B-4D33-8E3D-5731B4A6474C}" dt="2024-03-29T07:13:57.013" v="4453" actId="478"/>
          <ac:picMkLst>
            <pc:docMk/>
            <pc:sldMk cId="298393585" sldId="273"/>
            <ac:picMk id="9" creationId="{4FACF5BF-5D6A-A5FA-0B32-CBE0F8DCF283}"/>
          </ac:picMkLst>
        </pc:picChg>
        <pc:picChg chg="add del mod">
          <ac:chgData name="Tapani Risto" userId="976c6936-ee02-4032-8c0b-9c911f48e023" providerId="ADAL" clId="{E338AA70-213B-4D33-8E3D-5731B4A6474C}" dt="2024-03-29T07:19:00.220" v="4462" actId="478"/>
          <ac:picMkLst>
            <pc:docMk/>
            <pc:sldMk cId="298393585" sldId="273"/>
            <ac:picMk id="10" creationId="{A43C1EFD-F1CA-5C10-2F61-052BE3FC88CD}"/>
          </ac:picMkLst>
        </pc:picChg>
        <pc:picChg chg="add del mod">
          <ac:chgData name="Tapani Risto" userId="976c6936-ee02-4032-8c0b-9c911f48e023" providerId="ADAL" clId="{E338AA70-213B-4D33-8E3D-5731B4A6474C}" dt="2024-03-29T07:18:57.980" v="4461" actId="478"/>
          <ac:picMkLst>
            <pc:docMk/>
            <pc:sldMk cId="298393585" sldId="273"/>
            <ac:picMk id="13" creationId="{E3C91D28-CFEB-CA62-D0AB-53347CE35928}"/>
          </ac:picMkLst>
        </pc:picChg>
        <pc:picChg chg="add mod">
          <ac:chgData name="Tapani Risto" userId="976c6936-ee02-4032-8c0b-9c911f48e023" providerId="ADAL" clId="{E338AA70-213B-4D33-8E3D-5731B4A6474C}" dt="2024-03-29T07:20:38.023" v="4472" actId="1076"/>
          <ac:picMkLst>
            <pc:docMk/>
            <pc:sldMk cId="298393585" sldId="273"/>
            <ac:picMk id="15" creationId="{5843BB1F-60E6-BE62-788D-A8006F643647}"/>
          </ac:picMkLst>
        </pc:picChg>
      </pc:sldChg>
      <pc:sldChg chg="addSp delSp modSp new mod">
        <pc:chgData name="Tapani Risto" userId="976c6936-ee02-4032-8c0b-9c911f48e023" providerId="ADAL" clId="{E338AA70-213B-4D33-8E3D-5731B4A6474C}" dt="2024-03-29T07:49:33.820" v="7321" actId="20577"/>
        <pc:sldMkLst>
          <pc:docMk/>
          <pc:sldMk cId="1648156979" sldId="274"/>
        </pc:sldMkLst>
        <pc:spChg chg="del">
          <ac:chgData name="Tapani Risto" userId="976c6936-ee02-4032-8c0b-9c911f48e023" providerId="ADAL" clId="{E338AA70-213B-4D33-8E3D-5731B4A6474C}" dt="2024-03-29T07:19:27.800" v="4469"/>
          <ac:spMkLst>
            <pc:docMk/>
            <pc:sldMk cId="1648156979" sldId="274"/>
            <ac:spMk id="2" creationId="{641D9819-40AA-1CB4-6058-220B81E1F9B9}"/>
          </ac:spMkLst>
        </pc:spChg>
        <pc:spChg chg="mod">
          <ac:chgData name="Tapani Risto" userId="976c6936-ee02-4032-8c0b-9c911f48e023" providerId="ADAL" clId="{E338AA70-213B-4D33-8E3D-5731B4A6474C}" dt="2024-03-29T07:49:33.820" v="7321" actId="20577"/>
          <ac:spMkLst>
            <pc:docMk/>
            <pc:sldMk cId="1648156979" sldId="274"/>
            <ac:spMk id="3" creationId="{F8C95C29-0F3A-8A86-7759-AE0B1EDB8600}"/>
          </ac:spMkLst>
        </pc:spChg>
        <pc:spChg chg="add mod">
          <ac:chgData name="Tapani Risto" userId="976c6936-ee02-4032-8c0b-9c911f48e023" providerId="ADAL" clId="{E338AA70-213B-4D33-8E3D-5731B4A6474C}" dt="2024-03-29T07:19:27.800" v="4469"/>
          <ac:spMkLst>
            <pc:docMk/>
            <pc:sldMk cId="1648156979" sldId="274"/>
            <ac:spMk id="4" creationId="{DE437E61-A754-1017-B7D8-28593E6BDFDA}"/>
          </ac:spMkLst>
        </pc:spChg>
        <pc:spChg chg="add del mod">
          <ac:chgData name="Tapani Risto" userId="976c6936-ee02-4032-8c0b-9c911f48e023" providerId="ADAL" clId="{E338AA70-213B-4D33-8E3D-5731B4A6474C}" dt="2024-03-29T07:42:28.580" v="7034" actId="478"/>
          <ac:spMkLst>
            <pc:docMk/>
            <pc:sldMk cId="1648156979" sldId="274"/>
            <ac:spMk id="8" creationId="{BEF22F9E-BEEC-65BB-DCB2-3187DED1AB73}"/>
          </ac:spMkLst>
        </pc:spChg>
        <pc:spChg chg="add del mod">
          <ac:chgData name="Tapani Risto" userId="976c6936-ee02-4032-8c0b-9c911f48e023" providerId="ADAL" clId="{E338AA70-213B-4D33-8E3D-5731B4A6474C}" dt="2024-03-29T07:42:28.580" v="7034" actId="478"/>
          <ac:spMkLst>
            <pc:docMk/>
            <pc:sldMk cId="1648156979" sldId="274"/>
            <ac:spMk id="10" creationId="{DF2C8F8A-D355-A9E3-388B-9A4EF5DD2CFB}"/>
          </ac:spMkLst>
        </pc:spChg>
        <pc:picChg chg="add del mod">
          <ac:chgData name="Tapani Risto" userId="976c6936-ee02-4032-8c0b-9c911f48e023" providerId="ADAL" clId="{E338AA70-213B-4D33-8E3D-5731B4A6474C}" dt="2024-03-29T07:42:28.580" v="7034" actId="478"/>
          <ac:picMkLst>
            <pc:docMk/>
            <pc:sldMk cId="1648156979" sldId="274"/>
            <ac:picMk id="6" creationId="{2D799D9F-3D3A-CE23-2EA2-2B03C1A70C96}"/>
          </ac:picMkLst>
        </pc:picChg>
        <pc:picChg chg="add mod">
          <ac:chgData name="Tapani Risto" userId="976c6936-ee02-4032-8c0b-9c911f48e023" providerId="ADAL" clId="{E338AA70-213B-4D33-8E3D-5731B4A6474C}" dt="2024-03-29T07:42:51.454" v="7040" actId="1076"/>
          <ac:picMkLst>
            <pc:docMk/>
            <pc:sldMk cId="1648156979" sldId="274"/>
            <ac:picMk id="12" creationId="{981EE69F-2488-94C4-0B59-CCFE4F5C045B}"/>
          </ac:picMkLst>
        </pc:picChg>
      </pc:sldChg>
      <pc:sldChg chg="modSp new mod">
        <pc:chgData name="Tapani Risto" userId="976c6936-ee02-4032-8c0b-9c911f48e023" providerId="ADAL" clId="{E338AA70-213B-4D33-8E3D-5731B4A6474C}" dt="2024-03-29T08:09:16.713" v="8099" actId="14100"/>
        <pc:sldMkLst>
          <pc:docMk/>
          <pc:sldMk cId="4109487582" sldId="275"/>
        </pc:sldMkLst>
        <pc:spChg chg="mod">
          <ac:chgData name="Tapani Risto" userId="976c6936-ee02-4032-8c0b-9c911f48e023" providerId="ADAL" clId="{E338AA70-213B-4D33-8E3D-5731B4A6474C}" dt="2024-03-29T07:50:24.342" v="7331" actId="404"/>
          <ac:spMkLst>
            <pc:docMk/>
            <pc:sldMk cId="4109487582" sldId="275"/>
            <ac:spMk id="2" creationId="{04608DE4-2B36-180A-7721-AEB921554DA8}"/>
          </ac:spMkLst>
        </pc:spChg>
        <pc:spChg chg="mod">
          <ac:chgData name="Tapani Risto" userId="976c6936-ee02-4032-8c0b-9c911f48e023" providerId="ADAL" clId="{E338AA70-213B-4D33-8E3D-5731B4A6474C}" dt="2024-03-29T08:09:16.713" v="8099" actId="14100"/>
          <ac:spMkLst>
            <pc:docMk/>
            <pc:sldMk cId="4109487582" sldId="275"/>
            <ac:spMk id="3" creationId="{6D7CD726-3791-0628-8AB6-55DF28951CA8}"/>
          </ac:spMkLst>
        </pc:spChg>
      </pc:sldChg>
      <pc:sldChg chg="addSp delSp modSp new mod modClrScheme chgLayout">
        <pc:chgData name="Tapani Risto" userId="976c6936-ee02-4032-8c0b-9c911f48e023" providerId="ADAL" clId="{E338AA70-213B-4D33-8E3D-5731B4A6474C}" dt="2024-03-29T08:09:34.331" v="8104" actId="700"/>
        <pc:sldMkLst>
          <pc:docMk/>
          <pc:sldMk cId="321261903" sldId="276"/>
        </pc:sldMkLst>
        <pc:spChg chg="del">
          <ac:chgData name="Tapani Risto" userId="976c6936-ee02-4032-8c0b-9c911f48e023" providerId="ADAL" clId="{E338AA70-213B-4D33-8E3D-5731B4A6474C}" dt="2024-03-29T08:09:34.331" v="8104" actId="700"/>
          <ac:spMkLst>
            <pc:docMk/>
            <pc:sldMk cId="321261903" sldId="276"/>
            <ac:spMk id="2" creationId="{CEF52C74-C155-6A70-F302-AD24CC537892}"/>
          </ac:spMkLst>
        </pc:spChg>
        <pc:spChg chg="del">
          <ac:chgData name="Tapani Risto" userId="976c6936-ee02-4032-8c0b-9c911f48e023" providerId="ADAL" clId="{E338AA70-213B-4D33-8E3D-5731B4A6474C}" dt="2024-03-29T08:09:34.331" v="8104" actId="700"/>
          <ac:spMkLst>
            <pc:docMk/>
            <pc:sldMk cId="321261903" sldId="276"/>
            <ac:spMk id="3" creationId="{A5D15549-5866-32B2-2CC8-338AB66297F4}"/>
          </ac:spMkLst>
        </pc:spChg>
        <pc:picChg chg="add mod">
          <ac:chgData name="Tapani Risto" userId="976c6936-ee02-4032-8c0b-9c911f48e023" providerId="ADAL" clId="{E338AA70-213B-4D33-8E3D-5731B4A6474C}" dt="2024-03-29T08:09:30.031" v="8103" actId="1076"/>
          <ac:picMkLst>
            <pc:docMk/>
            <pc:sldMk cId="321261903" sldId="276"/>
            <ac:picMk id="5" creationId="{B19D25BB-3453-DF02-4236-1380D236397B}"/>
          </ac:picMkLst>
        </pc:picChg>
      </pc:sldChg>
      <pc:sldChg chg="addSp delSp modSp new mod modClrScheme chgLayout">
        <pc:chgData name="Tapani Risto" userId="976c6936-ee02-4032-8c0b-9c911f48e023" providerId="ADAL" clId="{E338AA70-213B-4D33-8E3D-5731B4A6474C}" dt="2024-03-29T08:26:28.265" v="8324" actId="1076"/>
        <pc:sldMkLst>
          <pc:docMk/>
          <pc:sldMk cId="1876147951" sldId="277"/>
        </pc:sldMkLst>
        <pc:spChg chg="add del mod">
          <ac:chgData name="Tapani Risto" userId="976c6936-ee02-4032-8c0b-9c911f48e023" providerId="ADAL" clId="{E338AA70-213B-4D33-8E3D-5731B4A6474C}" dt="2024-03-29T08:11:08.322" v="8107"/>
          <ac:spMkLst>
            <pc:docMk/>
            <pc:sldMk cId="1876147951" sldId="277"/>
            <ac:spMk id="2" creationId="{759F6682-B4F0-87AE-8A6B-44327220B02D}"/>
          </ac:spMkLst>
        </pc:spChg>
        <pc:spChg chg="add mod">
          <ac:chgData name="Tapani Risto" userId="976c6936-ee02-4032-8c0b-9c911f48e023" providerId="ADAL" clId="{E338AA70-213B-4D33-8E3D-5731B4A6474C}" dt="2024-03-29T08:26:22.702" v="8321" actId="14100"/>
          <ac:spMkLst>
            <pc:docMk/>
            <pc:sldMk cId="1876147951" sldId="277"/>
            <ac:spMk id="3" creationId="{DF2059B1-BFDC-9C5B-0543-A88B97CDA3D7}"/>
          </ac:spMkLst>
        </pc:spChg>
        <pc:spChg chg="add mod">
          <ac:chgData name="Tapani Risto" userId="976c6936-ee02-4032-8c0b-9c911f48e023" providerId="ADAL" clId="{E338AA70-213B-4D33-8E3D-5731B4A6474C}" dt="2024-03-29T08:11:08.322" v="8107"/>
          <ac:spMkLst>
            <pc:docMk/>
            <pc:sldMk cId="1876147951" sldId="277"/>
            <ac:spMk id="4" creationId="{64860FCD-1A3F-22BF-A990-9A60823B68AD}"/>
          </ac:spMkLst>
        </pc:spChg>
        <pc:picChg chg="add mod">
          <ac:chgData name="Tapani Risto" userId="976c6936-ee02-4032-8c0b-9c911f48e023" providerId="ADAL" clId="{E338AA70-213B-4D33-8E3D-5731B4A6474C}" dt="2024-03-29T08:25:55.198" v="8316" actId="14100"/>
          <ac:picMkLst>
            <pc:docMk/>
            <pc:sldMk cId="1876147951" sldId="277"/>
            <ac:picMk id="6" creationId="{80B2E42D-6BA0-A31C-25BD-923A323756F0}"/>
          </ac:picMkLst>
        </pc:picChg>
        <pc:picChg chg="add mod">
          <ac:chgData name="Tapani Risto" userId="976c6936-ee02-4032-8c0b-9c911f48e023" providerId="ADAL" clId="{E338AA70-213B-4D33-8E3D-5731B4A6474C}" dt="2024-03-29T08:26:28.265" v="8324" actId="1076"/>
          <ac:picMkLst>
            <pc:docMk/>
            <pc:sldMk cId="1876147951" sldId="277"/>
            <ac:picMk id="8" creationId="{AEB68928-18B7-5896-0E76-37203F7C1644}"/>
          </ac:picMkLst>
        </pc:picChg>
      </pc:sldChg>
      <pc:sldChg chg="addSp modSp new mod">
        <pc:chgData name="Tapani Risto" userId="976c6936-ee02-4032-8c0b-9c911f48e023" providerId="ADAL" clId="{E338AA70-213B-4D33-8E3D-5731B4A6474C}" dt="2024-03-29T08:42:29.026" v="8725" actId="20577"/>
        <pc:sldMkLst>
          <pc:docMk/>
          <pc:sldMk cId="80763727" sldId="278"/>
        </pc:sldMkLst>
        <pc:spChg chg="mod">
          <ac:chgData name="Tapani Risto" userId="976c6936-ee02-4032-8c0b-9c911f48e023" providerId="ADAL" clId="{E338AA70-213B-4D33-8E3D-5731B4A6474C}" dt="2024-03-29T08:28:28.127" v="8334" actId="404"/>
          <ac:spMkLst>
            <pc:docMk/>
            <pc:sldMk cId="80763727" sldId="278"/>
            <ac:spMk id="2" creationId="{1C8B1297-3426-A91F-56A6-398E81EFF73C}"/>
          </ac:spMkLst>
        </pc:spChg>
        <pc:spChg chg="mod">
          <ac:chgData name="Tapani Risto" userId="976c6936-ee02-4032-8c0b-9c911f48e023" providerId="ADAL" clId="{E338AA70-213B-4D33-8E3D-5731B4A6474C}" dt="2024-03-29T08:42:29.026" v="8725" actId="20577"/>
          <ac:spMkLst>
            <pc:docMk/>
            <pc:sldMk cId="80763727" sldId="278"/>
            <ac:spMk id="3" creationId="{E8391AB5-F417-4678-06A8-21B7EEF7A770}"/>
          </ac:spMkLst>
        </pc:spChg>
        <pc:picChg chg="add mod">
          <ac:chgData name="Tapani Risto" userId="976c6936-ee02-4032-8c0b-9c911f48e023" providerId="ADAL" clId="{E338AA70-213B-4D33-8E3D-5731B4A6474C}" dt="2024-03-29T08:40:47.134" v="8555" actId="1076"/>
          <ac:picMkLst>
            <pc:docMk/>
            <pc:sldMk cId="80763727" sldId="278"/>
            <ac:picMk id="5" creationId="{046DB2B7-9099-EA16-47A6-470D15BDDC9D}"/>
          </ac:picMkLst>
        </pc:picChg>
      </pc:sldChg>
      <pc:sldChg chg="addSp delSp modSp new mod modClrScheme chgLayout">
        <pc:chgData name="Tapani Risto" userId="976c6936-ee02-4032-8c0b-9c911f48e023" providerId="ADAL" clId="{E338AA70-213B-4D33-8E3D-5731B4A6474C}" dt="2024-03-30T06:14:11.933" v="8832" actId="1076"/>
        <pc:sldMkLst>
          <pc:docMk/>
          <pc:sldMk cId="4179281264" sldId="279"/>
        </pc:sldMkLst>
        <pc:spChg chg="del">
          <ac:chgData name="Tapani Risto" userId="976c6936-ee02-4032-8c0b-9c911f48e023" providerId="ADAL" clId="{E338AA70-213B-4D33-8E3D-5731B4A6474C}" dt="2024-03-30T06:13:07.773" v="8808"/>
          <ac:spMkLst>
            <pc:docMk/>
            <pc:sldMk cId="4179281264" sldId="279"/>
            <ac:spMk id="2" creationId="{442B0999-CCC0-B298-77D1-6B244390B7C6}"/>
          </ac:spMkLst>
        </pc:spChg>
        <pc:spChg chg="add del">
          <ac:chgData name="Tapani Risto" userId="976c6936-ee02-4032-8c0b-9c911f48e023" providerId="ADAL" clId="{E338AA70-213B-4D33-8E3D-5731B4A6474C}" dt="2024-03-30T06:13:42.351" v="8813" actId="478"/>
          <ac:spMkLst>
            <pc:docMk/>
            <pc:sldMk cId="4179281264" sldId="279"/>
            <ac:spMk id="3" creationId="{039A92AE-ED77-DB47-6028-83A30A4303B0}"/>
          </ac:spMkLst>
        </pc:spChg>
        <pc:spChg chg="add mod ord">
          <ac:chgData name="Tapani Risto" userId="976c6936-ee02-4032-8c0b-9c911f48e023" providerId="ADAL" clId="{E338AA70-213B-4D33-8E3D-5731B4A6474C}" dt="2024-03-30T06:13:36.451" v="8812" actId="700"/>
          <ac:spMkLst>
            <pc:docMk/>
            <pc:sldMk cId="4179281264" sldId="279"/>
            <ac:spMk id="4" creationId="{CF89D411-8CE0-AB21-15CA-6A034E25E569}"/>
          </ac:spMkLst>
        </pc:spChg>
        <pc:spChg chg="add mod">
          <ac:chgData name="Tapani Risto" userId="976c6936-ee02-4032-8c0b-9c911f48e023" providerId="ADAL" clId="{E338AA70-213B-4D33-8E3D-5731B4A6474C}" dt="2024-03-30T06:14:11.933" v="8832" actId="1076"/>
          <ac:spMkLst>
            <pc:docMk/>
            <pc:sldMk cId="4179281264" sldId="279"/>
            <ac:spMk id="5" creationId="{D4E77A39-194D-0588-77B4-E03AEFC427D0}"/>
          </ac:spMkLst>
        </pc:spChg>
        <pc:picChg chg="add mod">
          <ac:chgData name="Tapani Risto" userId="976c6936-ee02-4032-8c0b-9c911f48e023" providerId="ADAL" clId="{E338AA70-213B-4D33-8E3D-5731B4A6474C}" dt="2024-03-30T06:13:23.727" v="8810" actId="14100"/>
          <ac:picMkLst>
            <pc:docMk/>
            <pc:sldMk cId="4179281264" sldId="279"/>
            <ac:picMk id="2050" creationId="{F6CBBD9F-FC2F-8778-673A-7352902ADD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30.3.2024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diac Cycle (Animations) – Human Bio Media">
            <a:extLst>
              <a:ext uri="{FF2B5EF4-FFF2-40B4-BE49-F238E27FC236}">
                <a16:creationId xmlns:a16="http://schemas.microsoft.com/office/drawing/2014/main" id="{F6CBBD9F-FC2F-8778-673A-7352902A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09" y="1624615"/>
            <a:ext cx="3318491" cy="51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F89D411-8CE0-AB21-15CA-6A034E25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14.3 Sydämen toimintasykli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4E77A39-194D-0588-77B4-E03AEFC427D0}"/>
              </a:ext>
            </a:extLst>
          </p:cNvPr>
          <p:cNvSpPr txBox="1"/>
          <p:nvPr/>
        </p:nvSpPr>
        <p:spPr>
          <a:xfrm>
            <a:off x="2192784" y="4279038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Human </a:t>
            </a:r>
            <a:r>
              <a:rPr lang="fi-FI" dirty="0" err="1">
                <a:solidFill>
                  <a:schemeClr val="bg1"/>
                </a:solidFill>
              </a:rPr>
              <a:t>bio</a:t>
            </a:r>
            <a:r>
              <a:rPr lang="fi-FI" dirty="0">
                <a:solidFill>
                  <a:schemeClr val="bg1"/>
                </a:solidFill>
              </a:rPr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417928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8AF6D988-1B03-4114-0243-FC7E9326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325" y="2026581"/>
            <a:ext cx="3050324" cy="239268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2AAE8F-4EAB-2A21-04EE-70436565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14.4 Sydämen sähköinen toiminta ja elektrokardiogrammi (ekg)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E906C8-471A-D3D6-282E-FAD79A52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715963" cy="4206240"/>
          </a:xfrm>
        </p:spPr>
        <p:txBody>
          <a:bodyPr>
            <a:norm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Normaalisti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sinussolmuke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eli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sinoatriaalinen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solmuke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SA-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node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toimii sydämen toimintasyklin tahdittajana 80–100 kertaa minuutissa.</a:t>
            </a:r>
          </a:p>
          <a:p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Myös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eteiskammiosolmuke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AV-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node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Purkinjen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säikeet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tuottavat spontaaneja lihassupistukseen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johtavia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depolarisaatioita. Niiden tahti on hitaampi kuin sinussolmukkeen.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Jos sinussolmuke ei toimi, eteiskammiosolmuke ryhtyy ohjaamaan sydämen supistustoimintaa, mutta hitaammin. Jos AV ei toimi,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Purkinjen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säikeet alkavat toimia, ja lopulta sydänlihassolut itsenäisesti.</a:t>
            </a:r>
            <a:endParaRPr lang="fi-FI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7E7BF25-A808-20DA-E5B0-5676881E1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047" y="4613832"/>
            <a:ext cx="3854744" cy="2167482"/>
          </a:xfrm>
          <a:prstGeom prst="rect">
            <a:avLst/>
          </a:prstGeom>
        </p:spPr>
      </p:pic>
      <p:pic>
        <p:nvPicPr>
          <p:cNvPr id="15" name="Kuva 3">
            <a:extLst>
              <a:ext uri="{FF2B5EF4-FFF2-40B4-BE49-F238E27FC236}">
                <a16:creationId xmlns:a16="http://schemas.microsoft.com/office/drawing/2014/main" id="{1906B8C2-FE81-01B0-ECB9-922BC9102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82" y="1095169"/>
            <a:ext cx="1473293" cy="150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5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E2C2B3-5655-2E30-DD43-C86E892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2011680"/>
            <a:ext cx="7093258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EKG ei näytä yksittäisten sydänlihassolujen depolarisaatioita.</a:t>
            </a:r>
          </a:p>
          <a:p>
            <a:r>
              <a:rPr lang="fi-FI" sz="1800" dirty="0">
                <a:solidFill>
                  <a:srgbClr val="333333"/>
                </a:solidFill>
              </a:rPr>
              <a:t>EKG: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kuvaa koko sydämen sähköistä toimintaa tiettynä ajanjaksona.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Tyypillinen aluksi opeteltava EKG:n kuvaaja: oikean käden (negatiivinen kohtio) ja vasemman jalan (positiivinen kohtio) välisten elektrodien tulkitsema jännitemuutosten kuvaaja (ns. Raajakytkentä II)</a:t>
            </a:r>
          </a:p>
          <a:p>
            <a:endParaRPr lang="fi-FI" sz="1800" dirty="0">
              <a:solidFill>
                <a:srgbClr val="333333"/>
              </a:solidFill>
            </a:endParaRPr>
          </a:p>
          <a:p>
            <a:endParaRPr lang="fi-FI" sz="1800" dirty="0">
              <a:solidFill>
                <a:srgbClr val="333333"/>
              </a:solidFill>
            </a:endParaRP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Kyseisessä EKG:n kuvaajassa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P-poikkeama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esittää eteisten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depolarisoitumista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QRS-kompleksi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(kolmen poikkeaman kokonaisuus) kammioiden depolarisaatiota ja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T-poikkeama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kammioiden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repolarisaatiota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r>
              <a:rPr lang="fi-FI" sz="1800" dirty="0">
                <a:solidFill>
                  <a:srgbClr val="333333"/>
                </a:solidFill>
              </a:rPr>
              <a:t>Varsinaisesti </a:t>
            </a:r>
            <a:r>
              <a:rPr lang="fi-FI" sz="1800" dirty="0" err="1">
                <a:solidFill>
                  <a:srgbClr val="333333"/>
                </a:solidFill>
              </a:rPr>
              <a:t>kammiosystole</a:t>
            </a:r>
            <a:r>
              <a:rPr lang="fi-FI" sz="1800" dirty="0">
                <a:solidFill>
                  <a:srgbClr val="333333"/>
                </a:solidFill>
              </a:rPr>
              <a:t> alkaa R-poikkeaman kohdalta. Ajallisesti QRS-poikkeamat ovat hyvin lähellä toisiaan.</a:t>
            </a:r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DA31F4A5-0F0D-EA44-4EDD-9775DEAC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14.4 Sydämen sähköinen toiminta ja elektrokardiogrammi (ekg)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A7B5AAD1-552A-2CF2-0550-3808B4441F26}"/>
              </a:ext>
            </a:extLst>
          </p:cNvPr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14.4 Sydämen sähköinen toiminta ja elektrokardiogrammi (ekg)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5B9CE70-69ED-8167-90F5-127D8968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718" y="1881065"/>
            <a:ext cx="4031453" cy="284470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843BB1F-60E6-BE62-788D-A8006F64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560" y="4813899"/>
            <a:ext cx="3524856" cy="1969353"/>
          </a:xfrm>
          <a:prstGeom prst="rect">
            <a:avLst/>
          </a:prstGeom>
        </p:spPr>
      </p:pic>
      <p:pic>
        <p:nvPicPr>
          <p:cNvPr id="2" name="Picture 2" descr="EKG/ECG simple animation">
            <a:extLst>
              <a:ext uri="{FF2B5EF4-FFF2-40B4-BE49-F238E27FC236}">
                <a16:creationId xmlns:a16="http://schemas.microsoft.com/office/drawing/2014/main" id="{E42E8B94-04C9-4F08-1D1E-2FE97BE3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77" y="3659525"/>
            <a:ext cx="2275954" cy="9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C95C29-0F3A-8A86-7759-AE0B1EDB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8" y="2011680"/>
            <a:ext cx="6178858" cy="4206240"/>
          </a:xfrm>
        </p:spPr>
        <p:txBody>
          <a:bodyPr>
            <a:noAutofit/>
          </a:bodyPr>
          <a:lstStyle/>
          <a:p>
            <a:pPr algn="l"/>
            <a:r>
              <a:rPr lang="fi-FI" sz="1800" dirty="0">
                <a:solidFill>
                  <a:srgbClr val="333333"/>
                </a:solidFill>
              </a:rPr>
              <a:t>Koska </a:t>
            </a:r>
            <a:r>
              <a:rPr lang="fi-FI" sz="1800" dirty="0" err="1">
                <a:solidFill>
                  <a:srgbClr val="333333"/>
                </a:solidFill>
              </a:rPr>
              <a:t>systole</a:t>
            </a:r>
            <a:r>
              <a:rPr lang="fi-FI" sz="1800" dirty="0">
                <a:solidFill>
                  <a:srgbClr val="333333"/>
                </a:solidFill>
              </a:rPr>
              <a:t> kestää koko toimintasyklistä noin 1/3 ja </a:t>
            </a:r>
            <a:r>
              <a:rPr lang="fi-FI" sz="1800" dirty="0" err="1">
                <a:solidFill>
                  <a:srgbClr val="333333"/>
                </a:solidFill>
              </a:rPr>
              <a:t>diastole</a:t>
            </a:r>
            <a:r>
              <a:rPr lang="fi-FI" sz="1800" dirty="0">
                <a:solidFill>
                  <a:srgbClr val="333333"/>
                </a:solidFill>
              </a:rPr>
              <a:t> 2/3, huomioidaan se keskiverenpaineessa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MAP =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mean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arterial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pressure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  <a:endParaRPr lang="fi-FI" sz="1800" dirty="0">
              <a:solidFill>
                <a:srgbClr val="333333"/>
              </a:solidFill>
            </a:endParaRPr>
          </a:p>
          <a:p>
            <a:r>
              <a:rPr lang="fi-FI" sz="1800" dirty="0">
                <a:solidFill>
                  <a:srgbClr val="333333"/>
                </a:solidFill>
              </a:rPr>
              <a:t>Keskiverenpaine on normaalisti noin 90–100 mmHg.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Erilaisia laskukaavoja voi opetella</a:t>
            </a:r>
            <a:r>
              <a:rPr lang="fi-FI" sz="1800" dirty="0">
                <a:solidFill>
                  <a:srgbClr val="333333"/>
                </a:solidFill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ulkoa.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Esim. </a:t>
            </a:r>
            <a:r>
              <a:rPr lang="fi-FI" sz="1800" b="0" i="0" dirty="0">
                <a:solidFill>
                  <a:srgbClr val="000000"/>
                </a:solidFill>
                <a:effectLst/>
              </a:rPr>
              <a:t>MAP = DP + 1/3x(SP – DP) tai MAP = DP + 1/3(PP), jossa PP= pulssipaine</a:t>
            </a:r>
          </a:p>
          <a:p>
            <a:r>
              <a:rPr lang="fi-FI" sz="1800" dirty="0">
                <a:solidFill>
                  <a:srgbClr val="333333"/>
                </a:solidFill>
              </a:rPr>
              <a:t>Jos verenpaine on RR 125/80 mmHg, on keskiverenpaine noin 97 mmHg = ns. painotettu keskiarvo </a:t>
            </a:r>
            <a:r>
              <a:rPr lang="fi-FI" sz="1800" dirty="0" err="1">
                <a:solidFill>
                  <a:srgbClr val="333333"/>
                </a:solidFill>
              </a:rPr>
              <a:t>systolen</a:t>
            </a:r>
            <a:r>
              <a:rPr lang="fi-FI" sz="1800" dirty="0">
                <a:solidFill>
                  <a:srgbClr val="333333"/>
                </a:solidFill>
              </a:rPr>
              <a:t> ja </a:t>
            </a:r>
            <a:r>
              <a:rPr lang="fi-FI" sz="1800" dirty="0" err="1">
                <a:solidFill>
                  <a:srgbClr val="333333"/>
                </a:solidFill>
              </a:rPr>
              <a:t>diastolen</a:t>
            </a:r>
            <a:r>
              <a:rPr lang="fi-FI" sz="1800" dirty="0">
                <a:solidFill>
                  <a:srgbClr val="333333"/>
                </a:solidFill>
              </a:rPr>
              <a:t> verenpaineista, eikä keskiarvo.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Riittävän lähelle päästään päättelemällä!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MAP=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⅓ × SP + ⅔ × DP</a:t>
            </a:r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DE437E61-A754-1017-B7D8-28593E6BDF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dirty="0">
                <a:latin typeface="+mn-lt"/>
              </a:rPr>
              <a:t>14.4 Sydämen sähköinen toiminta ja elektrokardiogrammi (ekg)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81EE69F-2488-94C4-0B59-CCFE4F5C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203" y="2681532"/>
            <a:ext cx="5353797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08DE4-2B36-180A-7721-AEB92155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14.5 Verisuonet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7CD726-3791-0628-8AB6-55DF28951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2038313"/>
            <a:ext cx="9352631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Verisuonisto muodostaa tarkoituksenmukaisen verkoston koko kehon alueelle.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Veri virtaa suuremman paineen suunnasta pienemmän paineen suuntaan.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Hydrostaattisen paineen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verisuonistoon luo sydän.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Veri poistuu kammiosta valtimoihin.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Ennen hiussuoni- eli kapillaaripetiä ovat pienimmät valtimot,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arteriolit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Arterioleista veri päätyy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kapillaaripetiin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jonka läpi kuljettuaan veri etenee pienimpiin laskimoihin,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venuleihin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Kapillaarien halkaisijaan ei voida vaikuttaa. Kapillaarien verimäärää voidaan säädellä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prekapillaarisfinktereillä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(ennen kapillaaria oleva sulkijalihas).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Kapillaareista veri päätyy yhä suureneviin laskimoihin, ja veri päätyy lopulta ylä- ja alaonttolaskimoihin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superior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inferior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vena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cava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Niistä veri ohjautuu sydämen oikeaan eteiseen.</a:t>
            </a:r>
          </a:p>
          <a:p>
            <a:r>
              <a:rPr lang="fi-FI" sz="1800" dirty="0">
                <a:solidFill>
                  <a:srgbClr val="333333"/>
                </a:solidFill>
              </a:rPr>
              <a:t>Keuhkoverenkierrosta veri palaa vasempaan eteiseen.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0948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19D25BB-3453-DF02-4236-1380D236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128" y="489160"/>
            <a:ext cx="479782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059B1-BFDC-9C5B-0543-A88B97CD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2011680"/>
            <a:ext cx="6001305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Hiussuonet eli kapillaarit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valtimoista toimitetaan verta yli 40 miljardiin kapillaariin.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Kapillaarit ovat halkaisijaltaan noin 7–10 μm:n paksuisia verisuonia.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Kapillaarit ovat ainoita verisuonia, joissa kaasut, hormonit ja ravintoaineet sekä kuona-aineet vaihtuvat veren ja kudosnesteen välillä.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Kapillaarien lukumäärä on niin suuri, että yksikään solu kehossa ei ole yli 60–80 μm:n päässä jostain kapillaarista.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4860FCD-1A3F-22BF-A990-9A60823B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14.5 Verisuonet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B2E42D-6BA0-A31C-25BD-923A3237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99" y="1914314"/>
            <a:ext cx="4147670" cy="27478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EB68928-18B7-5896-0E76-37203F7C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65713"/>
            <a:ext cx="5730744" cy="16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4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8B1297-3426-A91F-56A6-398E81EF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14.7 Imunestejärjestelmä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391AB5-F417-4678-06A8-21B7EEF7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05" y="2011680"/>
            <a:ext cx="6067893" cy="4206240"/>
          </a:xfrm>
        </p:spPr>
        <p:txBody>
          <a:bodyPr>
            <a:noAutofit/>
          </a:bodyPr>
          <a:lstStyle/>
          <a:p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Lymfaattinen eli imunestejärjestelmä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ei ole verenkiertoa vastaava kiertojärjestelmä.</a:t>
            </a:r>
          </a:p>
          <a:p>
            <a:r>
              <a:rPr lang="fi-FI" sz="16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Im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uneste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lymfa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syntyy imuhiussuonten keräämästä, verestä suodattuneesta kudosnesteestä ja siinä olevista solujen erittämistä molekyyleistä.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Imunestettä kertyy päivän aikana useita litroja (noin 4-6 l/vrk).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Imunestejärjestelmä on olennainen osa elimistön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nestekiertojärjestelmää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Imuhiussuonten neste jatkaa yhä suurempiin imusuoniin ja kulkeutuu erilaisten imukudosrakenteiden, kuten imusolmukkeiden, läpi.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Imusolmukkeet, kateenkorva 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thymus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), perna sekä kita- ja nielurisat kuuluvat lymfaattiseen järjestelmään.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Lymfaattisell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a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järjestelmällä on immuniteettiin kuuluvia tehtäviä.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6DB2B7-9099-EA16-47A6-470D15BDD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98" y="2183906"/>
            <a:ext cx="5146502" cy="45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10" y="1767669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1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SYDÄMEN JA VERENKIERRON FYSIOLOGIAA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551" y="4106808"/>
            <a:ext cx="4868407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14.1 Verenkiertoelimistön tehtävät ja rakenne </a:t>
            </a:r>
            <a:endParaRPr lang="fi-FI" sz="1400" dirty="0"/>
          </a:p>
          <a:p>
            <a:pPr algn="l"/>
            <a:r>
              <a:rPr lang="fi-FI" sz="1400" b="1" dirty="0"/>
              <a:t>14.2 Sydämen rakenne </a:t>
            </a:r>
            <a:endParaRPr lang="fi-FI" sz="1400" dirty="0"/>
          </a:p>
          <a:p>
            <a:pPr algn="l"/>
            <a:r>
              <a:rPr lang="fi-FI" sz="1400" b="1" dirty="0"/>
              <a:t>14.3 Sydämen sykli </a:t>
            </a:r>
            <a:endParaRPr lang="fi-FI" sz="1400" dirty="0"/>
          </a:p>
          <a:p>
            <a:pPr algn="l"/>
            <a:r>
              <a:rPr lang="fi-FI" sz="1400" b="1" dirty="0"/>
              <a:t>14.4 Sydämen sähköinen  toiminta ja elektrokardiogrammi </a:t>
            </a:r>
            <a:endParaRPr lang="fi-FI" sz="1400" dirty="0"/>
          </a:p>
          <a:p>
            <a:pPr algn="l"/>
            <a:r>
              <a:rPr lang="fi-FI" sz="1400" b="1" dirty="0"/>
              <a:t>14.5 Verisuonet </a:t>
            </a:r>
            <a:endParaRPr lang="fi-FI" sz="1400" dirty="0"/>
          </a:p>
          <a:p>
            <a:pPr algn="l"/>
            <a:r>
              <a:rPr lang="fi-FI" sz="1400" b="1" dirty="0"/>
              <a:t>14.6 Ateroskleroosi ja sydämen rytmihäiriöt </a:t>
            </a:r>
            <a:endParaRPr lang="fi-FI" sz="1400" dirty="0"/>
          </a:p>
          <a:p>
            <a:pPr algn="l"/>
            <a:r>
              <a:rPr lang="fi-FI" sz="1400" b="1" dirty="0"/>
              <a:t>14.7 Lymfaattinen järjestelmä 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257850" y="5738885"/>
            <a:ext cx="6098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Solukalvojen aktiopotentiaali </a:t>
            </a:r>
          </a:p>
          <a:p>
            <a:r>
              <a:rPr lang="fi-FI" sz="1200" b="1" i="0" u="none" strike="noStrike" baseline="0" dirty="0">
                <a:latin typeface="+mj-lt"/>
              </a:rPr>
              <a:t>• Autonomisen hermoston toiminnot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Sydänlihasupistuksen tapahtumat </a:t>
            </a:r>
          </a:p>
          <a:p>
            <a:r>
              <a:rPr lang="fi-FI" sz="1200" b="1" i="0" u="none" strike="noStrike" baseline="0" dirty="0">
                <a:latin typeface="+mj-lt"/>
              </a:rPr>
              <a:t>• Sydän- ja sileä lihas</a:t>
            </a:r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C97759-7AF9-AC02-17F1-34B60452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14.1 Verenkiertoelimistön tehtävät ja rakenne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BD0374-35E7-41D2-DC12-1B9009C5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2096018"/>
            <a:ext cx="8265110" cy="4206240"/>
          </a:xfrm>
        </p:spPr>
        <p:txBody>
          <a:bodyPr>
            <a:noAutofit/>
          </a:bodyPr>
          <a:lstStyle/>
          <a:p>
            <a:r>
              <a:rPr lang="fi-FI" sz="1800" b="0" i="0" u="none" strike="noStrike" baseline="0" dirty="0">
                <a:solidFill>
                  <a:schemeClr val="bg1"/>
                </a:solidFill>
              </a:rPr>
              <a:t>1. </a:t>
            </a:r>
            <a:r>
              <a:rPr lang="fi-FI" sz="1800" b="1" i="0" u="none" strike="noStrike" baseline="0" dirty="0">
                <a:solidFill>
                  <a:schemeClr val="bg1"/>
                </a:solidFill>
              </a:rPr>
              <a:t>Kuljetus</a:t>
            </a:r>
            <a:r>
              <a:rPr lang="fi-FI" sz="1800" b="0" i="0" u="none" strike="noStrike" baseline="0" dirty="0">
                <a:solidFill>
                  <a:schemeClr val="bg1"/>
                </a:solidFill>
              </a:rPr>
              <a:t>. Kaikki solujen aineenvaihdunnalle välttämättömät aineet kulkeutuvat verenkierrossa.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a. Hengityselimistä kudoksiin ja kudoksista hengityselimiin (kaasujen kuljetus)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b. Ruuansulatuskanavasta kudoksiin (ravintoaineiden kuljetus)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c. Virtsaneritys: (kuona-aineiden kuljetus ja suodatuspaineen ylläpito).</a:t>
            </a:r>
          </a:p>
          <a:p>
            <a:r>
              <a:rPr lang="fi-FI" sz="1800" b="0" i="0" u="none" strike="noStrike" baseline="0" dirty="0">
                <a:solidFill>
                  <a:schemeClr val="bg1"/>
                </a:solidFill>
              </a:rPr>
              <a:t>2. </a:t>
            </a:r>
            <a:r>
              <a:rPr lang="fi-FI" sz="1800" b="1" i="0" u="none" strike="noStrike" baseline="0" dirty="0">
                <a:solidFill>
                  <a:schemeClr val="bg1"/>
                </a:solidFill>
              </a:rPr>
              <a:t>Säätely</a:t>
            </a:r>
            <a:r>
              <a:rPr lang="fi-FI" sz="1800" b="0" i="0" u="none" strike="noStrike" baseline="0" dirty="0">
                <a:solidFill>
                  <a:schemeClr val="bg1"/>
                </a:solidFill>
              </a:rPr>
              <a:t>. Verenkiertojärjestelmä hoitaa sekä hormonaalista säätelyä että ydinlämpötilan säätelyä.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a. Umpieritysjärjestelmä (hormonien ja säätelymolekyylien kuljetus) 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b. Ydinlämpötilan säätely (lämpöhukka ja –säästö pintaverenkierrolla)</a:t>
            </a:r>
          </a:p>
          <a:p>
            <a:r>
              <a:rPr lang="fi-FI" sz="1800" b="0" i="0" u="none" strike="noStrike" baseline="0" dirty="0">
                <a:solidFill>
                  <a:schemeClr val="bg1"/>
                </a:solidFill>
              </a:rPr>
              <a:t>3. </a:t>
            </a:r>
            <a:r>
              <a:rPr lang="fi-FI" sz="1800" b="1" i="0" u="none" strike="noStrike" baseline="0" dirty="0">
                <a:solidFill>
                  <a:schemeClr val="bg1"/>
                </a:solidFill>
              </a:rPr>
              <a:t>Suojaus</a:t>
            </a:r>
            <a:r>
              <a:rPr lang="fi-FI" sz="1800" b="0" i="0" u="none" strike="noStrike" baseline="0" dirty="0">
                <a:solidFill>
                  <a:schemeClr val="bg1"/>
                </a:solidFill>
              </a:rPr>
              <a:t>. Verenkiertojärjestelmä estää veren menettämistä vammoissa ja suojaa taudinaiheuttajalta.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a. Hyytyminen. 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b. Immuunipuolustus (valkosolujen toiminnan tukeminen)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79C87E-2644-248D-7081-93630A39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75" y="2345407"/>
            <a:ext cx="2401076" cy="320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BE566F2-6463-2511-84F4-315A311DF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99" y="3429000"/>
            <a:ext cx="1122143" cy="10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uoli: Alas 5">
            <a:extLst>
              <a:ext uri="{FF2B5EF4-FFF2-40B4-BE49-F238E27FC236}">
                <a16:creationId xmlns:a16="http://schemas.microsoft.com/office/drawing/2014/main" id="{87CA91B2-4EFB-9149-78D3-4D527FF29D27}"/>
              </a:ext>
            </a:extLst>
          </p:cNvPr>
          <p:cNvSpPr/>
          <p:nvPr/>
        </p:nvSpPr>
        <p:spPr>
          <a:xfrm rot="5400000">
            <a:off x="10478877" y="3608773"/>
            <a:ext cx="275208" cy="6391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84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EE4655-0957-E41E-1CCC-FF336ACA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74" y="1967292"/>
            <a:ext cx="8997435" cy="4206240"/>
          </a:xfrm>
        </p:spPr>
        <p:txBody>
          <a:bodyPr>
            <a:noAutofit/>
          </a:bodyPr>
          <a:lstStyle/>
          <a:p>
            <a:r>
              <a:rPr lang="fi-FI" sz="1600" b="1" i="0" dirty="0">
                <a:solidFill>
                  <a:srgbClr val="333333"/>
                </a:solidFill>
                <a:effectLst/>
              </a:rPr>
              <a:t>Verenkiertoelimistön rakenne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Sydän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cor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): lihas, joka luo supistustoiminnallaan hydrostaattisen paineen verisuoniin. Levossa sydän pumppaa noin 5 litraa verta minuutissa.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Verisuonet: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putkimainen verkoston &gt; jakaa veren kaikille kudoksille &gt; jokaisen solun lähellä kulkee hiussuoni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aka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kapillaari) &gt; kapillaarin ulkopuolelle suodattuu osa plasmasta solujen käyttöön.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Valtimot</a:t>
            </a:r>
            <a:r>
              <a:rPr lang="fi-FI" sz="1600" dirty="0">
                <a:solidFill>
                  <a:srgbClr val="333333"/>
                </a:solidFill>
              </a:rPr>
              <a:t>: veri poistuu sydämen kammioista.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Laskimot: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veri palaa sydämen </a:t>
            </a:r>
            <a:r>
              <a:rPr lang="fi-FI" sz="1600" dirty="0">
                <a:solidFill>
                  <a:srgbClr val="333333"/>
                </a:solidFill>
              </a:rPr>
              <a:t>eteisiin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K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apillaaripeti: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valtimoiden ja laskimoiden välissä oleva verisuonisto &gt; suodos (= ultrafiltraatti) kudosnesteeseen ja takaisinotto kudosnesteestä hiussuoniin tapahtuu vain tällä alueella. Suodokseen vaikuttavat mm. hydrostaattinen paine ja plasman proteiinien määrä.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A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rteriolit: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juuri ennen kapillaaripetiä olevat pienet valtimot, joissa on vielä sileää lihaskudosta &gt; halkaisijaa voidaan säädellä.</a:t>
            </a:r>
          </a:p>
          <a:p>
            <a:pPr lvl="1"/>
            <a:r>
              <a:rPr lang="fi-FI" sz="1600" b="1" dirty="0" err="1">
                <a:solidFill>
                  <a:srgbClr val="333333"/>
                </a:solidFill>
              </a:rPr>
              <a:t>V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enulit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kapillaaripedin jälkeen pienimmät laskimot.</a:t>
            </a:r>
          </a:p>
          <a:p>
            <a:pPr lvl="1"/>
            <a:r>
              <a:rPr lang="fi-FI" sz="1600" b="1" dirty="0" err="1">
                <a:solidFill>
                  <a:srgbClr val="333333"/>
                </a:solidFill>
              </a:rPr>
              <a:t>Lakteaalit</a:t>
            </a:r>
            <a:r>
              <a:rPr lang="fi-FI" sz="1600" b="1" dirty="0">
                <a:solidFill>
                  <a:srgbClr val="333333"/>
                </a:solidFill>
              </a:rPr>
              <a:t> (imuhiussuonet): </a:t>
            </a:r>
            <a:r>
              <a:rPr lang="fi-FI" sz="1600" dirty="0">
                <a:solidFill>
                  <a:srgbClr val="333333"/>
                </a:solidFill>
              </a:rPr>
              <a:t>keräävät </a:t>
            </a:r>
            <a:r>
              <a:rPr lang="fi-FI" sz="1600" dirty="0" err="1">
                <a:solidFill>
                  <a:srgbClr val="333333"/>
                </a:solidFill>
              </a:rPr>
              <a:t>ultrafiltraatista</a:t>
            </a:r>
            <a:r>
              <a:rPr lang="fi-FI" sz="1600" dirty="0">
                <a:solidFill>
                  <a:srgbClr val="333333"/>
                </a:solidFill>
              </a:rPr>
              <a:t> noin 10% takaisin verenkiertoon </a:t>
            </a:r>
            <a:r>
              <a:rPr lang="fi-FI" sz="1600" b="1" dirty="0">
                <a:solidFill>
                  <a:srgbClr val="333333"/>
                </a:solidFill>
              </a:rPr>
              <a:t>imunesteenä (= lymfaneste). </a:t>
            </a:r>
            <a:r>
              <a:rPr lang="fi-FI" sz="1600" dirty="0">
                <a:solidFill>
                  <a:srgbClr val="333333"/>
                </a:solidFill>
              </a:rPr>
              <a:t>Myös isommat molekyylit (esim. proteiinit, valkosolut…) saadaan kuljettumaan takaisin verenkiertoon.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E55AF37-8418-90DD-585A-7F8B5550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14.1 Verenkiertoelimistön tehtävät ja rakenne</a:t>
            </a:r>
            <a:endParaRPr lang="fi-FI" sz="2400" dirty="0">
              <a:latin typeface="+mn-l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74EFAA4-C07D-9858-641B-DA814E9D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550" y="3464996"/>
            <a:ext cx="2401076" cy="320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81C732B-C5D5-9944-CFA0-A40297369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397" y="2170403"/>
            <a:ext cx="1122143" cy="10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99F0330-DF25-D685-D238-A6A8767F3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504" y="1704513"/>
            <a:ext cx="3437700" cy="5153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6C7D2-CF20-FC4A-CD6E-36B41169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6" y="2218737"/>
            <a:ext cx="3063307" cy="408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3384EF2-72DF-51EC-36C6-A35C66793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22" y="2312446"/>
            <a:ext cx="1122143" cy="10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86A0E99-97BE-C368-F603-2C0AB285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14.1 Verenkiertoelimistön tehtävät ja rakenne</a:t>
            </a:r>
            <a:endParaRPr lang="fi-FI" sz="2400" dirty="0">
              <a:latin typeface="+mn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4D8F059-E9E1-6FA7-7349-7244EF6EC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317" y="3659043"/>
            <a:ext cx="3817322" cy="21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4C04F40F-D4B5-0B77-152F-08726048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14.1 Verenkiertoelimistön tehtävät ja rakenne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0BEC6F1-0B2A-85AF-4312-D679A30E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7" y="2315366"/>
            <a:ext cx="4671272" cy="34300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88FFB8C-9CEA-66F4-E0A5-060153A3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93" y="1988198"/>
            <a:ext cx="3063307" cy="408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B8220E8-19F4-FFD3-B630-1216F629E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415" y="2912633"/>
            <a:ext cx="3608263" cy="25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D0315-A1BF-E504-8639-41C65DB2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14.2 Sydämen rakenne ja verenkiertojärjestelmät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5EE795-6063-041C-704E-728D8C40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38313"/>
            <a:ext cx="6076770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Sydän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cor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):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Noin nyrkin kokoinen, ontto lihas,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neljä onteloa: kaksi eteistä (atrium); kaksi kammiota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ventriculum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Luo </a:t>
            </a:r>
            <a:r>
              <a:rPr lang="fi-FI" sz="1800" b="1" dirty="0">
                <a:solidFill>
                  <a:srgbClr val="333333"/>
                </a:solidFill>
              </a:rPr>
              <a:t>HYDROSTAATTISEN PAINEEN </a:t>
            </a:r>
            <a:r>
              <a:rPr lang="fi-FI" sz="1800" dirty="0">
                <a:solidFill>
                  <a:srgbClr val="333333"/>
                </a:solidFill>
              </a:rPr>
              <a:t>verisuoniin.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Oikea kammio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veri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keuhkoverenkiertoon (pieni verenkierto)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&gt; </a:t>
            </a:r>
            <a:r>
              <a:rPr lang="fi-FI" sz="1800" dirty="0">
                <a:solidFill>
                  <a:srgbClr val="333333"/>
                </a:solidFill>
              </a:rPr>
              <a:t>kaasujen (CO</a:t>
            </a:r>
            <a:r>
              <a:rPr lang="fi-FI" sz="1800" baseline="-25000" dirty="0">
                <a:solidFill>
                  <a:srgbClr val="333333"/>
                </a:solidFill>
              </a:rPr>
              <a:t>2 </a:t>
            </a:r>
            <a:r>
              <a:rPr lang="fi-FI" sz="1800" dirty="0">
                <a:solidFill>
                  <a:srgbClr val="333333"/>
                </a:solidFill>
              </a:rPr>
              <a:t>ja O</a:t>
            </a:r>
            <a:r>
              <a:rPr lang="fi-FI" sz="1800" baseline="-25000" dirty="0">
                <a:solidFill>
                  <a:srgbClr val="333333"/>
                </a:solidFill>
              </a:rPr>
              <a:t>2</a:t>
            </a:r>
            <a:r>
              <a:rPr lang="fi-FI" sz="1800" dirty="0">
                <a:solidFill>
                  <a:srgbClr val="333333"/>
                </a:solidFill>
              </a:rPr>
              <a:t>) vaihto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Vasen kammio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&gt; veri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systeemiseen verenkiertoon (suuri verenkierto) &gt; </a:t>
            </a:r>
            <a:r>
              <a:rPr lang="fi-FI" sz="1800" dirty="0">
                <a:solidFill>
                  <a:srgbClr val="333333"/>
                </a:solidFill>
              </a:rPr>
              <a:t>kaasujen (CO</a:t>
            </a:r>
            <a:r>
              <a:rPr lang="fi-FI" sz="1800" baseline="-25000" dirty="0">
                <a:solidFill>
                  <a:srgbClr val="333333"/>
                </a:solidFill>
              </a:rPr>
              <a:t>2 </a:t>
            </a:r>
            <a:r>
              <a:rPr lang="fi-FI" sz="1800" dirty="0">
                <a:solidFill>
                  <a:srgbClr val="333333"/>
                </a:solidFill>
              </a:rPr>
              <a:t>ja O</a:t>
            </a:r>
            <a:r>
              <a:rPr lang="fi-FI" sz="1800" baseline="-25000" dirty="0">
                <a:solidFill>
                  <a:srgbClr val="333333"/>
                </a:solidFill>
              </a:rPr>
              <a:t>2</a:t>
            </a:r>
            <a:r>
              <a:rPr lang="fi-FI" sz="1800" dirty="0">
                <a:solidFill>
                  <a:srgbClr val="333333"/>
                </a:solidFill>
              </a:rPr>
              <a:t>) ja ravinto- sekä kuona-aineiden vaihto.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Sydänlihas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myocardium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toimii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aukkoliitoksista johtuen yhtenä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yksikkönä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Sydänlihaskudoksen seassa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johtoratajärjestelmä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sydämen depolarisaation etenee koordinoidusti eteisistä kammioiden kärkeen.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9F6FC65-85A7-2EB8-1A1F-C9AC06B9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792936"/>
            <a:ext cx="2895807" cy="21263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CA0EF84-DAA9-4219-0E72-DA7C0DA59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40" y="4052683"/>
            <a:ext cx="3110063" cy="27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52B46-7EC5-B270-577B-920CB48F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14.3 Sydämen toimintasykli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8EE515-221F-BF1D-763F-121DA3C83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2011680"/>
            <a:ext cx="656059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Sydämen supistusvaihe =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systole</a:t>
            </a:r>
            <a:endParaRPr lang="fi-FI" sz="1800" b="1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i="0" dirty="0">
                <a:solidFill>
                  <a:srgbClr val="333333"/>
                </a:solidFill>
                <a:effectLst/>
              </a:rPr>
              <a:t>Sydämen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rentoutumisvaihe =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diastole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800" i="0" dirty="0">
                <a:solidFill>
                  <a:srgbClr val="333333"/>
                </a:solidFill>
                <a:effectLst/>
              </a:rPr>
              <a:t>Verenpainelukemat RR 125/80 mmHg = systeemisen verenkierron suurten valtimoiden 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paineese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kammiosystolen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 -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diastolen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800" dirty="0">
                <a:solidFill>
                  <a:srgbClr val="333333"/>
                </a:solidFill>
              </a:rPr>
              <a:t>aikana.</a:t>
            </a:r>
          </a:p>
          <a:p>
            <a:pPr algn="l"/>
            <a:r>
              <a:rPr lang="fi-FI" sz="1800" i="0" dirty="0" err="1">
                <a:solidFill>
                  <a:srgbClr val="333333"/>
                </a:solidFill>
                <a:effectLst/>
              </a:rPr>
              <a:t>Diastolen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 lopussa täysi kammiotäyttö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Loppudiastolinen tilavuus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(EDV, 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end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diastolic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).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</a:rPr>
              <a:t>Kammiosystolessa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noin 2/3 kammioiden sisältämästä verestä työnnetään valtimorunkoihin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iskutilavuus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SV =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stroke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Kammioihin jää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jäännöstilavuus (= loppusystolinen tilavuus,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ESV =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end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systolic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&lt; EDV-ESV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Sydämen </a:t>
            </a:r>
            <a:r>
              <a:rPr lang="fi-FI" sz="1800" b="1" dirty="0" err="1">
                <a:solidFill>
                  <a:srgbClr val="333333"/>
                </a:solidFill>
              </a:rPr>
              <a:t>e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jektiofraktio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(SV/EDV) eli ”pumppauskyky” on normaalisti yli 50 %. Esim. jos EDV on 130 ml ja SV 70 ml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ejektiofraktio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olisi 54 %.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56A852-AD7C-2C49-B05F-F44C28A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99" y="3273625"/>
            <a:ext cx="4732631" cy="29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EE8B51CF-E560-AE13-E99D-EB430F8A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14.3 Sydämen toimintasykli</a:t>
            </a:r>
            <a:endParaRPr lang="fi-FI" sz="2400" dirty="0">
              <a:latin typeface="+mn-lt"/>
            </a:endParaRP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15747D3-B517-9DA4-A8CA-8BA40427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2" y="2378625"/>
            <a:ext cx="3302493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Jos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syke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hr =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heart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on 75 kertaa minuutissa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bpm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=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beats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per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minute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ja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iskutilavuus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70 ml/supistus &gt;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minuuttitilavuus (CO,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cardiac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output</a:t>
            </a:r>
            <a:r>
              <a:rPr lang="fi-FI" sz="1800" b="1" dirty="0">
                <a:solidFill>
                  <a:srgbClr val="333333"/>
                </a:solidFill>
              </a:rPr>
              <a:t>) </a:t>
            </a:r>
            <a:r>
              <a:rPr lang="fi-FI" sz="1800" dirty="0">
                <a:solidFill>
                  <a:srgbClr val="333333"/>
                </a:solidFill>
              </a:rPr>
              <a:t>olisi 75 x 70 = 5250 ml/min. (5,25 l/min.).</a:t>
            </a:r>
          </a:p>
          <a:p>
            <a:r>
              <a:rPr lang="fi-FI" sz="1800" dirty="0">
                <a:solidFill>
                  <a:srgbClr val="333333"/>
                </a:solidFill>
              </a:rPr>
              <a:t>Tämä vastaa koko verimäärää eli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sydämen onteloiden läpi kulkee noin koko kehon veritilavuuden verran minuutissa.</a:t>
            </a:r>
            <a:endParaRPr lang="fi-FI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316F639-85BC-E847-4F4D-A20175AA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665" y="1798324"/>
            <a:ext cx="6702640" cy="505967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26B5D3C-15ED-61FC-3515-BA5C0E75E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425" y="3429000"/>
            <a:ext cx="1122143" cy="10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62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773</TotalTime>
  <Words>1168</Words>
  <Application>Microsoft Office PowerPoint</Application>
  <PresentationFormat>Laajakuva</PresentationFormat>
  <Paragraphs>103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Calibri</vt:lpstr>
      <vt:lpstr>Corbel</vt:lpstr>
      <vt:lpstr>Kenyan Coffee Rg</vt:lpstr>
      <vt:lpstr>Source Sans Pro</vt:lpstr>
      <vt:lpstr>Wingdings</vt:lpstr>
      <vt:lpstr>Vuorovärinen</vt:lpstr>
      <vt:lpstr>PowerPoint-esitys</vt:lpstr>
      <vt:lpstr> LUKU 1      SYDÄMEN JA VERENKIERRON FYSIOLOGIAA</vt:lpstr>
      <vt:lpstr>14.1 Verenkiertoelimistön tehtävät ja rakenne</vt:lpstr>
      <vt:lpstr>14.1 Verenkiertoelimistön tehtävät ja rakenne</vt:lpstr>
      <vt:lpstr>14.1 Verenkiertoelimistön tehtävät ja rakenne</vt:lpstr>
      <vt:lpstr>14.1 Verenkiertoelimistön tehtävät ja rakenne</vt:lpstr>
      <vt:lpstr>14.2 Sydämen rakenne ja verenkiertojärjestelmät</vt:lpstr>
      <vt:lpstr>14.3 Sydämen toimintasykli</vt:lpstr>
      <vt:lpstr>14.3 Sydämen toimintasykli</vt:lpstr>
      <vt:lpstr>14.3 Sydämen toimintasykli </vt:lpstr>
      <vt:lpstr>14.4 Sydämen sähköinen toiminta ja elektrokardiogrammi (ekg) </vt:lpstr>
      <vt:lpstr>14.4 Sydämen sähköinen toiminta ja elektrokardiogrammi (ekg) </vt:lpstr>
      <vt:lpstr>14.4 Sydämen sähköinen toiminta ja elektrokardiogrammi (ekg) </vt:lpstr>
      <vt:lpstr>14.5 Verisuonet</vt:lpstr>
      <vt:lpstr>PowerPoint-esitys</vt:lpstr>
      <vt:lpstr>14.5 Verisuonet</vt:lpstr>
      <vt:lpstr>14.7 Imunestejärjestelmä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2024-03-30T06:14:41Z</dcterms:modified>
</cp:coreProperties>
</file>