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25992-E007-469A-A5AA-6AAFE4ECC480}" v="49" dt="2024-03-04T13:46:17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B9925992-E007-469A-A5AA-6AAFE4ECC480}"/>
    <pc:docChg chg="undo custSel addSld delSld modSld">
      <pc:chgData name="Tapani Risto" userId="976c6936-ee02-4032-8c0b-9c911f48e023" providerId="ADAL" clId="{B9925992-E007-469A-A5AA-6AAFE4ECC480}" dt="2024-03-04T13:47:20.421" v="19934" actId="1076"/>
      <pc:docMkLst>
        <pc:docMk/>
      </pc:docMkLst>
      <pc:sldChg chg="del">
        <pc:chgData name="Tapani Risto" userId="976c6936-ee02-4032-8c0b-9c911f48e023" providerId="ADAL" clId="{B9925992-E007-469A-A5AA-6AAFE4ECC480}" dt="2024-03-04T06:58:36.817" v="0" actId="47"/>
        <pc:sldMkLst>
          <pc:docMk/>
          <pc:sldMk cId="1865182377" sldId="265"/>
        </pc:sldMkLst>
      </pc:sldChg>
      <pc:sldChg chg="addSp modSp new mod">
        <pc:chgData name="Tapani Risto" userId="976c6936-ee02-4032-8c0b-9c911f48e023" providerId="ADAL" clId="{B9925992-E007-469A-A5AA-6AAFE4ECC480}" dt="2024-03-04T07:13:40.223" v="1064" actId="14100"/>
        <pc:sldMkLst>
          <pc:docMk/>
          <pc:sldMk cId="3142057525" sldId="265"/>
        </pc:sldMkLst>
        <pc:spChg chg="mod">
          <ac:chgData name="Tapani Risto" userId="976c6936-ee02-4032-8c0b-9c911f48e023" providerId="ADAL" clId="{B9925992-E007-469A-A5AA-6AAFE4ECC480}" dt="2024-03-04T07:00:40.723" v="7" actId="207"/>
          <ac:spMkLst>
            <pc:docMk/>
            <pc:sldMk cId="3142057525" sldId="265"/>
            <ac:spMk id="2" creationId="{BD9AE4CA-5E3A-5EAC-CAFD-4FE7B23F8046}"/>
          </ac:spMkLst>
        </pc:spChg>
        <pc:spChg chg="mod">
          <ac:chgData name="Tapani Risto" userId="976c6936-ee02-4032-8c0b-9c911f48e023" providerId="ADAL" clId="{B9925992-E007-469A-A5AA-6AAFE4ECC480}" dt="2024-03-04T07:13:23.982" v="1060" actId="1076"/>
          <ac:spMkLst>
            <pc:docMk/>
            <pc:sldMk cId="3142057525" sldId="265"/>
            <ac:spMk id="3" creationId="{07FF5D1D-AB15-54EF-96C3-4EBA74CD2ECB}"/>
          </ac:spMkLst>
        </pc:spChg>
        <pc:picChg chg="add mod">
          <ac:chgData name="Tapani Risto" userId="976c6936-ee02-4032-8c0b-9c911f48e023" providerId="ADAL" clId="{B9925992-E007-469A-A5AA-6AAFE4ECC480}" dt="2024-03-04T07:13:40.223" v="1064" actId="14100"/>
          <ac:picMkLst>
            <pc:docMk/>
            <pc:sldMk cId="3142057525" sldId="265"/>
            <ac:picMk id="5" creationId="{86273808-32B9-83C6-11BB-9AE1634B11A8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07:36:00.264" v="3218" actId="1076"/>
        <pc:sldMkLst>
          <pc:docMk/>
          <pc:sldMk cId="1105230449" sldId="266"/>
        </pc:sldMkLst>
        <pc:spChg chg="del">
          <ac:chgData name="Tapani Risto" userId="976c6936-ee02-4032-8c0b-9c911f48e023" providerId="ADAL" clId="{B9925992-E007-469A-A5AA-6AAFE4ECC480}" dt="2024-03-04T07:15:55.877" v="1065"/>
          <ac:spMkLst>
            <pc:docMk/>
            <pc:sldMk cId="1105230449" sldId="266"/>
            <ac:spMk id="2" creationId="{B8C37DE3-D16A-985B-4B3C-1710E0675361}"/>
          </ac:spMkLst>
        </pc:spChg>
        <pc:spChg chg="mod">
          <ac:chgData name="Tapani Risto" userId="976c6936-ee02-4032-8c0b-9c911f48e023" providerId="ADAL" clId="{B9925992-E007-469A-A5AA-6AAFE4ECC480}" dt="2024-03-04T07:35:25.659" v="3216" actId="14100"/>
          <ac:spMkLst>
            <pc:docMk/>
            <pc:sldMk cId="1105230449" sldId="266"/>
            <ac:spMk id="3" creationId="{FF680836-EF8F-0229-479F-612316ACF077}"/>
          </ac:spMkLst>
        </pc:spChg>
        <pc:spChg chg="add mod">
          <ac:chgData name="Tapani Risto" userId="976c6936-ee02-4032-8c0b-9c911f48e023" providerId="ADAL" clId="{B9925992-E007-469A-A5AA-6AAFE4ECC480}" dt="2024-03-04T07:15:55.877" v="1065"/>
          <ac:spMkLst>
            <pc:docMk/>
            <pc:sldMk cId="1105230449" sldId="266"/>
            <ac:spMk id="4" creationId="{AD117AD1-DF02-3ACE-C579-0F67995B515E}"/>
          </ac:spMkLst>
        </pc:spChg>
        <pc:picChg chg="add mod">
          <ac:chgData name="Tapani Risto" userId="976c6936-ee02-4032-8c0b-9c911f48e023" providerId="ADAL" clId="{B9925992-E007-469A-A5AA-6AAFE4ECC480}" dt="2024-03-04T07:36:00.264" v="3218" actId="1076"/>
          <ac:picMkLst>
            <pc:docMk/>
            <pc:sldMk cId="1105230449" sldId="266"/>
            <ac:picMk id="6" creationId="{499E46B6-8413-903F-9852-573D90B9FF5D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07:45:51.125" v="3964" actId="1076"/>
        <pc:sldMkLst>
          <pc:docMk/>
          <pc:sldMk cId="2733536533" sldId="267"/>
        </pc:sldMkLst>
        <pc:spChg chg="del">
          <ac:chgData name="Tapani Risto" userId="976c6936-ee02-4032-8c0b-9c911f48e023" providerId="ADAL" clId="{B9925992-E007-469A-A5AA-6AAFE4ECC480}" dt="2024-03-04T07:36:40.521" v="3222"/>
          <ac:spMkLst>
            <pc:docMk/>
            <pc:sldMk cId="2733536533" sldId="267"/>
            <ac:spMk id="2" creationId="{C0121EC3-E61C-C0D5-7C92-C1C0D5A7591B}"/>
          </ac:spMkLst>
        </pc:spChg>
        <pc:spChg chg="mod">
          <ac:chgData name="Tapani Risto" userId="976c6936-ee02-4032-8c0b-9c911f48e023" providerId="ADAL" clId="{B9925992-E007-469A-A5AA-6AAFE4ECC480}" dt="2024-03-04T07:45:51.125" v="3964" actId="1076"/>
          <ac:spMkLst>
            <pc:docMk/>
            <pc:sldMk cId="2733536533" sldId="267"/>
            <ac:spMk id="3" creationId="{584F8DBE-6622-4136-BB48-787C83FF1F95}"/>
          </ac:spMkLst>
        </pc:spChg>
        <pc:spChg chg="add del mod">
          <ac:chgData name="Tapani Risto" userId="976c6936-ee02-4032-8c0b-9c911f48e023" providerId="ADAL" clId="{B9925992-E007-469A-A5AA-6AAFE4ECC480}" dt="2024-03-04T07:36:38.279" v="3221" actId="21"/>
          <ac:spMkLst>
            <pc:docMk/>
            <pc:sldMk cId="2733536533" sldId="267"/>
            <ac:spMk id="4" creationId="{C23E86E0-45AD-86C5-B0AF-D423E3ADFAD0}"/>
          </ac:spMkLst>
        </pc:spChg>
        <pc:spChg chg="add mod">
          <ac:chgData name="Tapani Risto" userId="976c6936-ee02-4032-8c0b-9c911f48e023" providerId="ADAL" clId="{B9925992-E007-469A-A5AA-6AAFE4ECC480}" dt="2024-03-04T07:36:40.521" v="3222"/>
          <ac:spMkLst>
            <pc:docMk/>
            <pc:sldMk cId="2733536533" sldId="267"/>
            <ac:spMk id="5" creationId="{CDAC918E-44F5-3BC2-23A9-1B40D675CFDB}"/>
          </ac:spMkLst>
        </pc:spChg>
        <pc:picChg chg="add mod">
          <ac:chgData name="Tapani Risto" userId="976c6936-ee02-4032-8c0b-9c911f48e023" providerId="ADAL" clId="{B9925992-E007-469A-A5AA-6AAFE4ECC480}" dt="2024-03-04T07:38:04.920" v="3224"/>
          <ac:picMkLst>
            <pc:docMk/>
            <pc:sldMk cId="2733536533" sldId="267"/>
            <ac:picMk id="6" creationId="{BA64EC4F-8EC4-5549-DA30-4D6A7AFE096F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07:55:33.089" v="4617" actId="20577"/>
        <pc:sldMkLst>
          <pc:docMk/>
          <pc:sldMk cId="3618986203" sldId="268"/>
        </pc:sldMkLst>
        <pc:spChg chg="del">
          <ac:chgData name="Tapani Risto" userId="976c6936-ee02-4032-8c0b-9c911f48e023" providerId="ADAL" clId="{B9925992-E007-469A-A5AA-6AAFE4ECC480}" dt="2024-03-04T07:46:19.985" v="3966"/>
          <ac:spMkLst>
            <pc:docMk/>
            <pc:sldMk cId="3618986203" sldId="268"/>
            <ac:spMk id="2" creationId="{84AB2CE7-520E-8274-3ECB-401C2D43FA98}"/>
          </ac:spMkLst>
        </pc:spChg>
        <pc:spChg chg="mod">
          <ac:chgData name="Tapani Risto" userId="976c6936-ee02-4032-8c0b-9c911f48e023" providerId="ADAL" clId="{B9925992-E007-469A-A5AA-6AAFE4ECC480}" dt="2024-03-04T07:55:33.089" v="4617" actId="20577"/>
          <ac:spMkLst>
            <pc:docMk/>
            <pc:sldMk cId="3618986203" sldId="268"/>
            <ac:spMk id="3" creationId="{AFEABD1D-947E-F250-90D3-2968CEFBDA62}"/>
          </ac:spMkLst>
        </pc:spChg>
        <pc:spChg chg="add mod">
          <ac:chgData name="Tapani Risto" userId="976c6936-ee02-4032-8c0b-9c911f48e023" providerId="ADAL" clId="{B9925992-E007-469A-A5AA-6AAFE4ECC480}" dt="2024-03-04T07:46:19.985" v="3966"/>
          <ac:spMkLst>
            <pc:docMk/>
            <pc:sldMk cId="3618986203" sldId="268"/>
            <ac:spMk id="4" creationId="{47E4D169-57E9-F409-6DE6-3BAFE292A36F}"/>
          </ac:spMkLst>
        </pc:spChg>
        <pc:spChg chg="add mod">
          <ac:chgData name="Tapani Risto" userId="976c6936-ee02-4032-8c0b-9c911f48e023" providerId="ADAL" clId="{B9925992-E007-469A-A5AA-6AAFE4ECC480}" dt="2024-03-04T07:51:37.245" v="4391" actId="14100"/>
          <ac:spMkLst>
            <pc:docMk/>
            <pc:sldMk cId="3618986203" sldId="268"/>
            <ac:spMk id="7" creationId="{CE9B1264-3A66-D71D-2975-1DA1C18A7784}"/>
          </ac:spMkLst>
        </pc:spChg>
        <pc:picChg chg="add mod">
          <ac:chgData name="Tapani Risto" userId="976c6936-ee02-4032-8c0b-9c911f48e023" providerId="ADAL" clId="{B9925992-E007-469A-A5AA-6AAFE4ECC480}" dt="2024-03-04T07:52:41.689" v="4488" actId="1038"/>
          <ac:picMkLst>
            <pc:docMk/>
            <pc:sldMk cId="3618986203" sldId="268"/>
            <ac:picMk id="6" creationId="{E9B1E664-749A-2EB8-3F5E-BA5A977EC32D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07:59:54.974" v="5526" actId="1076"/>
        <pc:sldMkLst>
          <pc:docMk/>
          <pc:sldMk cId="3541214617" sldId="269"/>
        </pc:sldMkLst>
        <pc:spChg chg="del">
          <ac:chgData name="Tapani Risto" userId="976c6936-ee02-4032-8c0b-9c911f48e023" providerId="ADAL" clId="{B9925992-E007-469A-A5AA-6AAFE4ECC480}" dt="2024-03-04T07:54:01.514" v="4575"/>
          <ac:spMkLst>
            <pc:docMk/>
            <pc:sldMk cId="3541214617" sldId="269"/>
            <ac:spMk id="2" creationId="{27E040DB-7BCB-FB79-6E64-05A6D755769C}"/>
          </ac:spMkLst>
        </pc:spChg>
        <pc:spChg chg="mod">
          <ac:chgData name="Tapani Risto" userId="976c6936-ee02-4032-8c0b-9c911f48e023" providerId="ADAL" clId="{B9925992-E007-469A-A5AA-6AAFE4ECC480}" dt="2024-03-04T07:59:51.798" v="5525" actId="1076"/>
          <ac:spMkLst>
            <pc:docMk/>
            <pc:sldMk cId="3541214617" sldId="269"/>
            <ac:spMk id="3" creationId="{C3EEB8DC-F4BD-84E4-46C6-4B6453C44DF3}"/>
          </ac:spMkLst>
        </pc:spChg>
        <pc:spChg chg="add mod">
          <ac:chgData name="Tapani Risto" userId="976c6936-ee02-4032-8c0b-9c911f48e023" providerId="ADAL" clId="{B9925992-E007-469A-A5AA-6AAFE4ECC480}" dt="2024-03-04T07:54:01.514" v="4575"/>
          <ac:spMkLst>
            <pc:docMk/>
            <pc:sldMk cId="3541214617" sldId="269"/>
            <ac:spMk id="4" creationId="{77510E40-3A91-2EF8-0679-F6F46FF8B222}"/>
          </ac:spMkLst>
        </pc:spChg>
        <pc:picChg chg="add mod">
          <ac:chgData name="Tapani Risto" userId="976c6936-ee02-4032-8c0b-9c911f48e023" providerId="ADAL" clId="{B9925992-E007-469A-A5AA-6AAFE4ECC480}" dt="2024-03-04T07:59:54.974" v="5526" actId="1076"/>
          <ac:picMkLst>
            <pc:docMk/>
            <pc:sldMk cId="3541214617" sldId="269"/>
            <ac:picMk id="5" creationId="{62E6A1AE-30A7-769C-853F-ADC9130FA5E9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08:37:53.976" v="7189" actId="1076"/>
        <pc:sldMkLst>
          <pc:docMk/>
          <pc:sldMk cId="3642803542" sldId="270"/>
        </pc:sldMkLst>
        <pc:spChg chg="del mod">
          <ac:chgData name="Tapani Risto" userId="976c6936-ee02-4032-8c0b-9c911f48e023" providerId="ADAL" clId="{B9925992-E007-469A-A5AA-6AAFE4ECC480}" dt="2024-03-04T08:19:11.946" v="5532"/>
          <ac:spMkLst>
            <pc:docMk/>
            <pc:sldMk cId="3642803542" sldId="270"/>
            <ac:spMk id="2" creationId="{BAB96E1F-11C1-94CA-B272-33C096F54D02}"/>
          </ac:spMkLst>
        </pc:spChg>
        <pc:spChg chg="mod">
          <ac:chgData name="Tapani Risto" userId="976c6936-ee02-4032-8c0b-9c911f48e023" providerId="ADAL" clId="{B9925992-E007-469A-A5AA-6AAFE4ECC480}" dt="2024-03-04T08:37:03.460" v="7183"/>
          <ac:spMkLst>
            <pc:docMk/>
            <pc:sldMk cId="3642803542" sldId="270"/>
            <ac:spMk id="3" creationId="{E492F995-5E78-F979-940C-CA2B5551D6C8}"/>
          </ac:spMkLst>
        </pc:spChg>
        <pc:spChg chg="add mod">
          <ac:chgData name="Tapani Risto" userId="976c6936-ee02-4032-8c0b-9c911f48e023" providerId="ADAL" clId="{B9925992-E007-469A-A5AA-6AAFE4ECC480}" dt="2024-03-04T08:19:11.946" v="5532"/>
          <ac:spMkLst>
            <pc:docMk/>
            <pc:sldMk cId="3642803542" sldId="270"/>
            <ac:spMk id="4" creationId="{5672EFEE-F944-956E-0555-1E72031ECAFF}"/>
          </ac:spMkLst>
        </pc:spChg>
        <pc:spChg chg="add mod">
          <ac:chgData name="Tapani Risto" userId="976c6936-ee02-4032-8c0b-9c911f48e023" providerId="ADAL" clId="{B9925992-E007-469A-A5AA-6AAFE4ECC480}" dt="2024-03-04T08:36:33.498" v="7178" actId="1076"/>
          <ac:spMkLst>
            <pc:docMk/>
            <pc:sldMk cId="3642803542" sldId="270"/>
            <ac:spMk id="8" creationId="{520784AD-2E37-8CDC-CE21-E9FFBE7957B8}"/>
          </ac:spMkLst>
        </pc:spChg>
        <pc:spChg chg="add mod">
          <ac:chgData name="Tapani Risto" userId="976c6936-ee02-4032-8c0b-9c911f48e023" providerId="ADAL" clId="{B9925992-E007-469A-A5AA-6AAFE4ECC480}" dt="2024-03-04T08:36:48.467" v="7180" actId="1076"/>
          <ac:spMkLst>
            <pc:docMk/>
            <pc:sldMk cId="3642803542" sldId="270"/>
            <ac:spMk id="10" creationId="{5BDE2A9A-88AB-067E-C1AA-57F0F22C66C4}"/>
          </ac:spMkLst>
        </pc:spChg>
        <pc:spChg chg="add mod">
          <ac:chgData name="Tapani Risto" userId="976c6936-ee02-4032-8c0b-9c911f48e023" providerId="ADAL" clId="{B9925992-E007-469A-A5AA-6AAFE4ECC480}" dt="2024-03-04T08:37:09.198" v="7185" actId="1076"/>
          <ac:spMkLst>
            <pc:docMk/>
            <pc:sldMk cId="3642803542" sldId="270"/>
            <ac:spMk id="12" creationId="{16956785-B60C-80B5-678F-288AE3EEA11F}"/>
          </ac:spMkLst>
        </pc:spChg>
        <pc:spChg chg="add mod">
          <ac:chgData name="Tapani Risto" userId="976c6936-ee02-4032-8c0b-9c911f48e023" providerId="ADAL" clId="{B9925992-E007-469A-A5AA-6AAFE4ECC480}" dt="2024-03-04T08:37:34.567" v="7187" actId="1076"/>
          <ac:spMkLst>
            <pc:docMk/>
            <pc:sldMk cId="3642803542" sldId="270"/>
            <ac:spMk id="14" creationId="{172C31A1-B49A-2DE9-D8EB-ACD3CEE20637}"/>
          </ac:spMkLst>
        </pc:spChg>
        <pc:spChg chg="add mod">
          <ac:chgData name="Tapani Risto" userId="976c6936-ee02-4032-8c0b-9c911f48e023" providerId="ADAL" clId="{B9925992-E007-469A-A5AA-6AAFE4ECC480}" dt="2024-03-04T08:37:53.976" v="7189" actId="1076"/>
          <ac:spMkLst>
            <pc:docMk/>
            <pc:sldMk cId="3642803542" sldId="270"/>
            <ac:spMk id="16" creationId="{60B38B2D-1E40-3C88-3F70-D5B68D9B5199}"/>
          </ac:spMkLst>
        </pc:spChg>
        <pc:picChg chg="add mod">
          <ac:chgData name="Tapani Risto" userId="976c6936-ee02-4032-8c0b-9c911f48e023" providerId="ADAL" clId="{B9925992-E007-469A-A5AA-6AAFE4ECC480}" dt="2024-03-04T08:36:14.752" v="7176" actId="1076"/>
          <ac:picMkLst>
            <pc:docMk/>
            <pc:sldMk cId="3642803542" sldId="270"/>
            <ac:picMk id="6" creationId="{A10E0040-B09E-FC3C-7037-3EFBA36E27A9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09:04:25.699" v="8870" actId="113"/>
        <pc:sldMkLst>
          <pc:docMk/>
          <pc:sldMk cId="2991452220" sldId="271"/>
        </pc:sldMkLst>
        <pc:spChg chg="del">
          <ac:chgData name="Tapani Risto" userId="976c6936-ee02-4032-8c0b-9c911f48e023" providerId="ADAL" clId="{B9925992-E007-469A-A5AA-6AAFE4ECC480}" dt="2024-03-04T08:33:53.611" v="7097"/>
          <ac:spMkLst>
            <pc:docMk/>
            <pc:sldMk cId="2991452220" sldId="271"/>
            <ac:spMk id="2" creationId="{A90A6DBE-F7AD-2F0D-B8C9-FEB79E8874A6}"/>
          </ac:spMkLst>
        </pc:spChg>
        <pc:spChg chg="mod">
          <ac:chgData name="Tapani Risto" userId="976c6936-ee02-4032-8c0b-9c911f48e023" providerId="ADAL" clId="{B9925992-E007-469A-A5AA-6AAFE4ECC480}" dt="2024-03-04T09:04:25.699" v="8870" actId="113"/>
          <ac:spMkLst>
            <pc:docMk/>
            <pc:sldMk cId="2991452220" sldId="271"/>
            <ac:spMk id="3" creationId="{53E861F5-3644-CB33-386D-419020FCEAA8}"/>
          </ac:spMkLst>
        </pc:spChg>
        <pc:spChg chg="add mod">
          <ac:chgData name="Tapani Risto" userId="976c6936-ee02-4032-8c0b-9c911f48e023" providerId="ADAL" clId="{B9925992-E007-469A-A5AA-6AAFE4ECC480}" dt="2024-03-04T08:33:53.611" v="7097"/>
          <ac:spMkLst>
            <pc:docMk/>
            <pc:sldMk cId="2991452220" sldId="271"/>
            <ac:spMk id="4" creationId="{7EBEA0FD-AAA5-2A7B-7808-917994C34185}"/>
          </ac:spMkLst>
        </pc:spChg>
        <pc:spChg chg="add mod">
          <ac:chgData name="Tapani Risto" userId="976c6936-ee02-4032-8c0b-9c911f48e023" providerId="ADAL" clId="{B9925992-E007-469A-A5AA-6AAFE4ECC480}" dt="2024-03-04T08:46:18.276" v="7282" actId="14100"/>
          <ac:spMkLst>
            <pc:docMk/>
            <pc:sldMk cId="2991452220" sldId="271"/>
            <ac:spMk id="7" creationId="{0BB68545-D541-39B7-7A62-79F4D6A60D59}"/>
          </ac:spMkLst>
        </pc:spChg>
        <pc:spChg chg="add mod">
          <ac:chgData name="Tapani Risto" userId="976c6936-ee02-4032-8c0b-9c911f48e023" providerId="ADAL" clId="{B9925992-E007-469A-A5AA-6AAFE4ECC480}" dt="2024-03-04T08:46:10.882" v="7281" actId="14100"/>
          <ac:spMkLst>
            <pc:docMk/>
            <pc:sldMk cId="2991452220" sldId="271"/>
            <ac:spMk id="8" creationId="{7F189AE1-88E0-B66E-186A-D0898AB2B615}"/>
          </ac:spMkLst>
        </pc:spChg>
        <pc:picChg chg="add mod">
          <ac:chgData name="Tapani Risto" userId="976c6936-ee02-4032-8c0b-9c911f48e023" providerId="ADAL" clId="{B9925992-E007-469A-A5AA-6AAFE4ECC480}" dt="2024-03-04T08:40:27.016" v="7233" actId="1076"/>
          <ac:picMkLst>
            <pc:docMk/>
            <pc:sldMk cId="2991452220" sldId="271"/>
            <ac:picMk id="6" creationId="{0F1A54BD-64C5-D8CF-F470-B17A8F9F7BE6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09:31:40.759" v="9517" actId="20577"/>
        <pc:sldMkLst>
          <pc:docMk/>
          <pc:sldMk cId="3615757106" sldId="272"/>
        </pc:sldMkLst>
        <pc:spChg chg="del">
          <ac:chgData name="Tapani Risto" userId="976c6936-ee02-4032-8c0b-9c911f48e023" providerId="ADAL" clId="{B9925992-E007-469A-A5AA-6AAFE4ECC480}" dt="2024-03-04T09:04:48.705" v="8872"/>
          <ac:spMkLst>
            <pc:docMk/>
            <pc:sldMk cId="3615757106" sldId="272"/>
            <ac:spMk id="2" creationId="{63CB896C-0376-868E-F454-F77CD79B6AF8}"/>
          </ac:spMkLst>
        </pc:spChg>
        <pc:spChg chg="mod">
          <ac:chgData name="Tapani Risto" userId="976c6936-ee02-4032-8c0b-9c911f48e023" providerId="ADAL" clId="{B9925992-E007-469A-A5AA-6AAFE4ECC480}" dt="2024-03-04T09:31:40.759" v="9517" actId="20577"/>
          <ac:spMkLst>
            <pc:docMk/>
            <pc:sldMk cId="3615757106" sldId="272"/>
            <ac:spMk id="3" creationId="{4631CCCE-B67C-740D-8DF0-682D5358D4DF}"/>
          </ac:spMkLst>
        </pc:spChg>
        <pc:spChg chg="add mod">
          <ac:chgData name="Tapani Risto" userId="976c6936-ee02-4032-8c0b-9c911f48e023" providerId="ADAL" clId="{B9925992-E007-469A-A5AA-6AAFE4ECC480}" dt="2024-03-04T09:04:48.705" v="8872"/>
          <ac:spMkLst>
            <pc:docMk/>
            <pc:sldMk cId="3615757106" sldId="272"/>
            <ac:spMk id="4" creationId="{D159AF74-2BF5-08EA-A692-F04ED9C0C5F9}"/>
          </ac:spMkLst>
        </pc:spChg>
        <pc:picChg chg="add mod">
          <ac:chgData name="Tapani Risto" userId="976c6936-ee02-4032-8c0b-9c911f48e023" providerId="ADAL" clId="{B9925992-E007-469A-A5AA-6AAFE4ECC480}" dt="2024-03-04T09:27:29.843" v="9286" actId="1076"/>
          <ac:picMkLst>
            <pc:docMk/>
            <pc:sldMk cId="3615757106" sldId="272"/>
            <ac:picMk id="6" creationId="{E357AF5E-44E3-4C61-F56B-2069BC8621DD}"/>
          </ac:picMkLst>
        </pc:picChg>
        <pc:picChg chg="add del mod">
          <ac:chgData name="Tapani Risto" userId="976c6936-ee02-4032-8c0b-9c911f48e023" providerId="ADAL" clId="{B9925992-E007-469A-A5AA-6AAFE4ECC480}" dt="2024-03-04T09:27:26.308" v="9284" actId="478"/>
          <ac:picMkLst>
            <pc:docMk/>
            <pc:sldMk cId="3615757106" sldId="272"/>
            <ac:picMk id="1026" creationId="{D628A2AA-F3F3-78E6-BFE6-37729110D907}"/>
          </ac:picMkLst>
        </pc:picChg>
      </pc:sldChg>
      <pc:sldChg chg="addSp modSp new mod">
        <pc:chgData name="Tapani Risto" userId="976c6936-ee02-4032-8c0b-9c911f48e023" providerId="ADAL" clId="{B9925992-E007-469A-A5AA-6AAFE4ECC480}" dt="2024-03-04T09:43:04.977" v="10240" actId="1076"/>
        <pc:sldMkLst>
          <pc:docMk/>
          <pc:sldMk cId="961240254" sldId="273"/>
        </pc:sldMkLst>
        <pc:spChg chg="mod">
          <ac:chgData name="Tapani Risto" userId="976c6936-ee02-4032-8c0b-9c911f48e023" providerId="ADAL" clId="{B9925992-E007-469A-A5AA-6AAFE4ECC480}" dt="2024-03-04T09:33:12.492" v="9530" actId="404"/>
          <ac:spMkLst>
            <pc:docMk/>
            <pc:sldMk cId="961240254" sldId="273"/>
            <ac:spMk id="2" creationId="{8A463726-5BCA-FA4B-9FAB-26DC28F74F72}"/>
          </ac:spMkLst>
        </pc:spChg>
        <pc:spChg chg="mod">
          <ac:chgData name="Tapani Risto" userId="976c6936-ee02-4032-8c0b-9c911f48e023" providerId="ADAL" clId="{B9925992-E007-469A-A5AA-6AAFE4ECC480}" dt="2024-03-04T09:40:07.743" v="10236" actId="20577"/>
          <ac:spMkLst>
            <pc:docMk/>
            <pc:sldMk cId="961240254" sldId="273"/>
            <ac:spMk id="3" creationId="{A98C98B8-3020-CF7B-5D26-33C8C0F6C2C7}"/>
          </ac:spMkLst>
        </pc:spChg>
        <pc:picChg chg="add mod">
          <ac:chgData name="Tapani Risto" userId="976c6936-ee02-4032-8c0b-9c911f48e023" providerId="ADAL" clId="{B9925992-E007-469A-A5AA-6AAFE4ECC480}" dt="2024-03-04T09:43:04.977" v="10240" actId="1076"/>
          <ac:picMkLst>
            <pc:docMk/>
            <pc:sldMk cId="961240254" sldId="273"/>
            <ac:picMk id="5" creationId="{3AB3EC25-FB4E-4AE1-E0F1-E5D572D0584D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0:54:34.210" v="11046" actId="1076"/>
        <pc:sldMkLst>
          <pc:docMk/>
          <pc:sldMk cId="1433772484" sldId="274"/>
        </pc:sldMkLst>
        <pc:spChg chg="del">
          <ac:chgData name="Tapani Risto" userId="976c6936-ee02-4032-8c0b-9c911f48e023" providerId="ADAL" clId="{B9925992-E007-469A-A5AA-6AAFE4ECC480}" dt="2024-03-04T10:50:32.954" v="10244"/>
          <ac:spMkLst>
            <pc:docMk/>
            <pc:sldMk cId="1433772484" sldId="274"/>
            <ac:spMk id="2" creationId="{9061B647-D3CA-0907-E2F4-D1FA065E544E}"/>
          </ac:spMkLst>
        </pc:spChg>
        <pc:spChg chg="mod">
          <ac:chgData name="Tapani Risto" userId="976c6936-ee02-4032-8c0b-9c911f48e023" providerId="ADAL" clId="{B9925992-E007-469A-A5AA-6AAFE4ECC480}" dt="2024-03-04T10:54:34.210" v="11046" actId="1076"/>
          <ac:spMkLst>
            <pc:docMk/>
            <pc:sldMk cId="1433772484" sldId="274"/>
            <ac:spMk id="3" creationId="{63E2FE2E-6FF7-BA83-0CBB-0798DAA51A4F}"/>
          </ac:spMkLst>
        </pc:spChg>
        <pc:spChg chg="add mod">
          <ac:chgData name="Tapani Risto" userId="976c6936-ee02-4032-8c0b-9c911f48e023" providerId="ADAL" clId="{B9925992-E007-469A-A5AA-6AAFE4ECC480}" dt="2024-03-04T10:50:32.954" v="10244"/>
          <ac:spMkLst>
            <pc:docMk/>
            <pc:sldMk cId="1433772484" sldId="274"/>
            <ac:spMk id="4" creationId="{3BA2F7D1-2E4F-C261-3F1A-AF5B567C260A}"/>
          </ac:spMkLst>
        </pc:spChg>
        <pc:picChg chg="add mod">
          <ac:chgData name="Tapani Risto" userId="976c6936-ee02-4032-8c0b-9c911f48e023" providerId="ADAL" clId="{B9925992-E007-469A-A5AA-6AAFE4ECC480}" dt="2024-03-04T10:54:30.709" v="11045" actId="1076"/>
          <ac:picMkLst>
            <pc:docMk/>
            <pc:sldMk cId="1433772484" sldId="274"/>
            <ac:picMk id="6" creationId="{4F394A2D-8F91-AA24-49F5-EE1F9247B368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1:04:17.033" v="12028" actId="313"/>
        <pc:sldMkLst>
          <pc:docMk/>
          <pc:sldMk cId="4133655752" sldId="275"/>
        </pc:sldMkLst>
        <pc:spChg chg="del">
          <ac:chgData name="Tapani Risto" userId="976c6936-ee02-4032-8c0b-9c911f48e023" providerId="ADAL" clId="{B9925992-E007-469A-A5AA-6AAFE4ECC480}" dt="2024-03-04T10:56:10.283" v="11050"/>
          <ac:spMkLst>
            <pc:docMk/>
            <pc:sldMk cId="4133655752" sldId="275"/>
            <ac:spMk id="2" creationId="{2BD55412-3D6F-2553-1CC1-64D084F0B2AF}"/>
          </ac:spMkLst>
        </pc:spChg>
        <pc:spChg chg="mod">
          <ac:chgData name="Tapani Risto" userId="976c6936-ee02-4032-8c0b-9c911f48e023" providerId="ADAL" clId="{B9925992-E007-469A-A5AA-6AAFE4ECC480}" dt="2024-03-04T11:04:17.033" v="12028" actId="313"/>
          <ac:spMkLst>
            <pc:docMk/>
            <pc:sldMk cId="4133655752" sldId="275"/>
            <ac:spMk id="3" creationId="{ABD905FE-A142-C6FC-92F8-135DF23996D8}"/>
          </ac:spMkLst>
        </pc:spChg>
        <pc:spChg chg="add mod">
          <ac:chgData name="Tapani Risto" userId="976c6936-ee02-4032-8c0b-9c911f48e023" providerId="ADAL" clId="{B9925992-E007-469A-A5AA-6AAFE4ECC480}" dt="2024-03-04T10:56:10.283" v="11050"/>
          <ac:spMkLst>
            <pc:docMk/>
            <pc:sldMk cId="4133655752" sldId="275"/>
            <ac:spMk id="4" creationId="{1D62AD15-574D-A557-9E9C-BB9409ACBCBD}"/>
          </ac:spMkLst>
        </pc:spChg>
        <pc:picChg chg="add mod">
          <ac:chgData name="Tapani Risto" userId="976c6936-ee02-4032-8c0b-9c911f48e023" providerId="ADAL" clId="{B9925992-E007-469A-A5AA-6AAFE4ECC480}" dt="2024-03-04T10:56:24.525" v="11056" actId="1076"/>
          <ac:picMkLst>
            <pc:docMk/>
            <pc:sldMk cId="4133655752" sldId="275"/>
            <ac:picMk id="5" creationId="{C98E95C9-F009-992C-20FA-F900A21D372B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1:39:59.843" v="12452" actId="1076"/>
        <pc:sldMkLst>
          <pc:docMk/>
          <pc:sldMk cId="1525874440" sldId="276"/>
        </pc:sldMkLst>
        <pc:spChg chg="mod">
          <ac:chgData name="Tapani Risto" userId="976c6936-ee02-4032-8c0b-9c911f48e023" providerId="ADAL" clId="{B9925992-E007-469A-A5AA-6AAFE4ECC480}" dt="2024-03-04T11:05:09.273" v="12038" actId="404"/>
          <ac:spMkLst>
            <pc:docMk/>
            <pc:sldMk cId="1525874440" sldId="276"/>
            <ac:spMk id="2" creationId="{1186DA85-C84F-1546-4156-3B57BA8B52EA}"/>
          </ac:spMkLst>
        </pc:spChg>
        <pc:spChg chg="mod">
          <ac:chgData name="Tapani Risto" userId="976c6936-ee02-4032-8c0b-9c911f48e023" providerId="ADAL" clId="{B9925992-E007-469A-A5AA-6AAFE4ECC480}" dt="2024-03-04T11:39:49.345" v="12448" actId="1076"/>
          <ac:spMkLst>
            <pc:docMk/>
            <pc:sldMk cId="1525874440" sldId="276"/>
            <ac:spMk id="3" creationId="{C2E59CB5-BD21-1941-7471-8452359599FD}"/>
          </ac:spMkLst>
        </pc:spChg>
        <pc:picChg chg="add del mod">
          <ac:chgData name="Tapani Risto" userId="976c6936-ee02-4032-8c0b-9c911f48e023" providerId="ADAL" clId="{B9925992-E007-469A-A5AA-6AAFE4ECC480}" dt="2024-03-04T11:39:38.567" v="12444" actId="21"/>
          <ac:picMkLst>
            <pc:docMk/>
            <pc:sldMk cId="1525874440" sldId="276"/>
            <ac:picMk id="5" creationId="{CA335409-F58A-CEB2-D740-08E3BDD8B7DB}"/>
          </ac:picMkLst>
        </pc:picChg>
        <pc:picChg chg="add mod">
          <ac:chgData name="Tapani Risto" userId="976c6936-ee02-4032-8c0b-9c911f48e023" providerId="ADAL" clId="{B9925992-E007-469A-A5AA-6AAFE4ECC480}" dt="2024-03-04T11:39:57.255" v="12451" actId="1076"/>
          <ac:picMkLst>
            <pc:docMk/>
            <pc:sldMk cId="1525874440" sldId="276"/>
            <ac:picMk id="7" creationId="{51F9DF49-DC5B-9834-8AF9-78B74EDBEA88}"/>
          </ac:picMkLst>
        </pc:picChg>
        <pc:picChg chg="add mod">
          <ac:chgData name="Tapani Risto" userId="976c6936-ee02-4032-8c0b-9c911f48e023" providerId="ADAL" clId="{B9925992-E007-469A-A5AA-6AAFE4ECC480}" dt="2024-03-04T11:39:59.843" v="12452" actId="1076"/>
          <ac:picMkLst>
            <pc:docMk/>
            <pc:sldMk cId="1525874440" sldId="276"/>
            <ac:picMk id="9" creationId="{B01D2AAC-7E42-0E4C-A05C-F4450A593608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1:52:43.263" v="14640" actId="1076"/>
        <pc:sldMkLst>
          <pc:docMk/>
          <pc:sldMk cId="2037485928" sldId="277"/>
        </pc:sldMkLst>
        <pc:spChg chg="del">
          <ac:chgData name="Tapani Risto" userId="976c6936-ee02-4032-8c0b-9c911f48e023" providerId="ADAL" clId="{B9925992-E007-469A-A5AA-6AAFE4ECC480}" dt="2024-03-04T11:40:17.875" v="12454"/>
          <ac:spMkLst>
            <pc:docMk/>
            <pc:sldMk cId="2037485928" sldId="277"/>
            <ac:spMk id="2" creationId="{29AB3453-ECAE-CC31-BEE2-767F94C69B5A}"/>
          </ac:spMkLst>
        </pc:spChg>
        <pc:spChg chg="mod">
          <ac:chgData name="Tapani Risto" userId="976c6936-ee02-4032-8c0b-9c911f48e023" providerId="ADAL" clId="{B9925992-E007-469A-A5AA-6AAFE4ECC480}" dt="2024-03-04T11:52:35.976" v="14638" actId="14100"/>
          <ac:spMkLst>
            <pc:docMk/>
            <pc:sldMk cId="2037485928" sldId="277"/>
            <ac:spMk id="3" creationId="{D6186C1B-80B4-9995-5473-BDCE9BB47B81}"/>
          </ac:spMkLst>
        </pc:spChg>
        <pc:spChg chg="add mod">
          <ac:chgData name="Tapani Risto" userId="976c6936-ee02-4032-8c0b-9c911f48e023" providerId="ADAL" clId="{B9925992-E007-469A-A5AA-6AAFE4ECC480}" dt="2024-03-04T11:40:17.875" v="12454"/>
          <ac:spMkLst>
            <pc:docMk/>
            <pc:sldMk cId="2037485928" sldId="277"/>
            <ac:spMk id="5" creationId="{24D4C6C6-9EE6-7EE4-3092-3A02ED3DF1B3}"/>
          </ac:spMkLst>
        </pc:spChg>
        <pc:spChg chg="add mod">
          <ac:chgData name="Tapani Risto" userId="976c6936-ee02-4032-8c0b-9c911f48e023" providerId="ADAL" clId="{B9925992-E007-469A-A5AA-6AAFE4ECC480}" dt="2024-03-04T11:50:58.274" v="14503" actId="122"/>
          <ac:spMkLst>
            <pc:docMk/>
            <pc:sldMk cId="2037485928" sldId="277"/>
            <ac:spMk id="6" creationId="{85F99573-AF6E-E8A6-C9EF-6C00C6B2B940}"/>
          </ac:spMkLst>
        </pc:spChg>
        <pc:picChg chg="add mod">
          <ac:chgData name="Tapani Risto" userId="976c6936-ee02-4032-8c0b-9c911f48e023" providerId="ADAL" clId="{B9925992-E007-469A-A5AA-6AAFE4ECC480}" dt="2024-03-04T11:52:43.263" v="14640" actId="1076"/>
          <ac:picMkLst>
            <pc:docMk/>
            <pc:sldMk cId="2037485928" sldId="277"/>
            <ac:picMk id="4" creationId="{EF2739F6-575B-B6E6-7AD1-1494E3863BB6}"/>
          </ac:picMkLst>
        </pc:picChg>
        <pc:picChg chg="add mod">
          <ac:chgData name="Tapani Risto" userId="976c6936-ee02-4032-8c0b-9c911f48e023" providerId="ADAL" clId="{B9925992-E007-469A-A5AA-6AAFE4ECC480}" dt="2024-03-04T11:50:46.162" v="14499" actId="14100"/>
          <ac:picMkLst>
            <pc:docMk/>
            <pc:sldMk cId="2037485928" sldId="277"/>
            <ac:picMk id="1026" creationId="{3F65ACCF-09C6-633C-91CD-E19B13FBE4B8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2:05:58.834" v="16125" actId="14100"/>
        <pc:sldMkLst>
          <pc:docMk/>
          <pc:sldMk cId="80609565" sldId="278"/>
        </pc:sldMkLst>
        <pc:spChg chg="del">
          <ac:chgData name="Tapani Risto" userId="976c6936-ee02-4032-8c0b-9c911f48e023" providerId="ADAL" clId="{B9925992-E007-469A-A5AA-6AAFE4ECC480}" dt="2024-03-04T11:53:17.611" v="14644"/>
          <ac:spMkLst>
            <pc:docMk/>
            <pc:sldMk cId="80609565" sldId="278"/>
            <ac:spMk id="2" creationId="{ACFA53EF-6AF2-BA5A-7C7A-5554B9388C89}"/>
          </ac:spMkLst>
        </pc:spChg>
        <pc:spChg chg="mod">
          <ac:chgData name="Tapani Risto" userId="976c6936-ee02-4032-8c0b-9c911f48e023" providerId="ADAL" clId="{B9925992-E007-469A-A5AA-6AAFE4ECC480}" dt="2024-03-04T12:05:50.007" v="16124" actId="113"/>
          <ac:spMkLst>
            <pc:docMk/>
            <pc:sldMk cId="80609565" sldId="278"/>
            <ac:spMk id="3" creationId="{AF732481-0FF8-756C-5B92-EE455B022C83}"/>
          </ac:spMkLst>
        </pc:spChg>
        <pc:spChg chg="add mod">
          <ac:chgData name="Tapani Risto" userId="976c6936-ee02-4032-8c0b-9c911f48e023" providerId="ADAL" clId="{B9925992-E007-469A-A5AA-6AAFE4ECC480}" dt="2024-03-04T11:53:17.611" v="14644"/>
          <ac:spMkLst>
            <pc:docMk/>
            <pc:sldMk cId="80609565" sldId="278"/>
            <ac:spMk id="4" creationId="{91C4CE8C-0680-51F0-A80F-058754401F23}"/>
          </ac:spMkLst>
        </pc:spChg>
        <pc:picChg chg="add mod">
          <ac:chgData name="Tapani Risto" userId="976c6936-ee02-4032-8c0b-9c911f48e023" providerId="ADAL" clId="{B9925992-E007-469A-A5AA-6AAFE4ECC480}" dt="2024-03-04T12:05:58.834" v="16125" actId="14100"/>
          <ac:picMkLst>
            <pc:docMk/>
            <pc:sldMk cId="80609565" sldId="278"/>
            <ac:picMk id="6" creationId="{128775A3-11A1-FEED-B9C7-DC254EC4C73F}"/>
          </ac:picMkLst>
        </pc:picChg>
      </pc:sldChg>
      <pc:sldChg chg="addSp modSp new mod">
        <pc:chgData name="Tapani Risto" userId="976c6936-ee02-4032-8c0b-9c911f48e023" providerId="ADAL" clId="{B9925992-E007-469A-A5AA-6AAFE4ECC480}" dt="2024-03-04T12:44:52.694" v="16420" actId="1076"/>
        <pc:sldMkLst>
          <pc:docMk/>
          <pc:sldMk cId="3905041916" sldId="279"/>
        </pc:sldMkLst>
        <pc:spChg chg="mod">
          <ac:chgData name="Tapani Risto" userId="976c6936-ee02-4032-8c0b-9c911f48e023" providerId="ADAL" clId="{B9925992-E007-469A-A5AA-6AAFE4ECC480}" dt="2024-03-04T12:08:08.891" v="16136" actId="404"/>
          <ac:spMkLst>
            <pc:docMk/>
            <pc:sldMk cId="3905041916" sldId="279"/>
            <ac:spMk id="2" creationId="{7C6768C7-B8F5-7206-072A-7B6A33187BEB}"/>
          </ac:spMkLst>
        </pc:spChg>
        <pc:spChg chg="mod">
          <ac:chgData name="Tapani Risto" userId="976c6936-ee02-4032-8c0b-9c911f48e023" providerId="ADAL" clId="{B9925992-E007-469A-A5AA-6AAFE4ECC480}" dt="2024-03-04T12:11:14.491" v="16416" actId="20577"/>
          <ac:spMkLst>
            <pc:docMk/>
            <pc:sldMk cId="3905041916" sldId="279"/>
            <ac:spMk id="3" creationId="{BFE70839-FF20-A089-175B-5819AB1AF718}"/>
          </ac:spMkLst>
        </pc:spChg>
        <pc:picChg chg="add mod">
          <ac:chgData name="Tapani Risto" userId="976c6936-ee02-4032-8c0b-9c911f48e023" providerId="ADAL" clId="{B9925992-E007-469A-A5AA-6AAFE4ECC480}" dt="2024-03-04T12:44:52.694" v="16420" actId="1076"/>
          <ac:picMkLst>
            <pc:docMk/>
            <pc:sldMk cId="3905041916" sldId="279"/>
            <ac:picMk id="5" creationId="{F151AA4F-988C-7E25-98B7-530755F420BE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3:33:26.599" v="17700" actId="1076"/>
        <pc:sldMkLst>
          <pc:docMk/>
          <pc:sldMk cId="798844625" sldId="280"/>
        </pc:sldMkLst>
        <pc:spChg chg="del">
          <ac:chgData name="Tapani Risto" userId="976c6936-ee02-4032-8c0b-9c911f48e023" providerId="ADAL" clId="{B9925992-E007-469A-A5AA-6AAFE4ECC480}" dt="2024-03-04T12:45:12.992" v="16422"/>
          <ac:spMkLst>
            <pc:docMk/>
            <pc:sldMk cId="798844625" sldId="280"/>
            <ac:spMk id="2" creationId="{A4F44EC8-380B-EECA-CCAF-6C3D24EDC4E2}"/>
          </ac:spMkLst>
        </pc:spChg>
        <pc:spChg chg="mod">
          <ac:chgData name="Tapani Risto" userId="976c6936-ee02-4032-8c0b-9c911f48e023" providerId="ADAL" clId="{B9925992-E007-469A-A5AA-6AAFE4ECC480}" dt="2024-03-04T13:33:11.992" v="17696" actId="14100"/>
          <ac:spMkLst>
            <pc:docMk/>
            <pc:sldMk cId="798844625" sldId="280"/>
            <ac:spMk id="3" creationId="{73D70E40-48FE-F46A-F549-32DB74BA8C8F}"/>
          </ac:spMkLst>
        </pc:spChg>
        <pc:spChg chg="add mod">
          <ac:chgData name="Tapani Risto" userId="976c6936-ee02-4032-8c0b-9c911f48e023" providerId="ADAL" clId="{B9925992-E007-469A-A5AA-6AAFE4ECC480}" dt="2024-03-04T12:45:12.992" v="16422"/>
          <ac:spMkLst>
            <pc:docMk/>
            <pc:sldMk cId="798844625" sldId="280"/>
            <ac:spMk id="4" creationId="{DA98DE67-2C82-9051-C536-661CAC204D23}"/>
          </ac:spMkLst>
        </pc:spChg>
        <pc:spChg chg="add mod">
          <ac:chgData name="Tapani Risto" userId="976c6936-ee02-4032-8c0b-9c911f48e023" providerId="ADAL" clId="{B9925992-E007-469A-A5AA-6AAFE4ECC480}" dt="2024-03-04T13:33:20.971" v="17699" actId="404"/>
          <ac:spMkLst>
            <pc:docMk/>
            <pc:sldMk cId="798844625" sldId="280"/>
            <ac:spMk id="6" creationId="{A8ECEF6F-796E-A29F-4F2E-B4A92097B2B4}"/>
          </ac:spMkLst>
        </pc:spChg>
        <pc:picChg chg="add mod">
          <ac:chgData name="Tapani Risto" userId="976c6936-ee02-4032-8c0b-9c911f48e023" providerId="ADAL" clId="{B9925992-E007-469A-A5AA-6AAFE4ECC480}" dt="2024-03-04T13:33:26.599" v="17700" actId="1076"/>
          <ac:picMkLst>
            <pc:docMk/>
            <pc:sldMk cId="798844625" sldId="280"/>
            <ac:picMk id="8" creationId="{509CB2EF-714E-FA45-BB1E-A6E09F246C4B}"/>
          </ac:picMkLst>
        </pc:picChg>
        <pc:picChg chg="add mod">
          <ac:chgData name="Tapani Risto" userId="976c6936-ee02-4032-8c0b-9c911f48e023" providerId="ADAL" clId="{B9925992-E007-469A-A5AA-6AAFE4ECC480}" dt="2024-03-04T13:32:50.530" v="17690" actId="1076"/>
          <ac:picMkLst>
            <pc:docMk/>
            <pc:sldMk cId="798844625" sldId="280"/>
            <ac:picMk id="2050" creationId="{8F63669D-A7DC-D7A2-C8EF-918691B9BFC6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3:45:53.618" v="19927" actId="1076"/>
        <pc:sldMkLst>
          <pc:docMk/>
          <pc:sldMk cId="118179298" sldId="281"/>
        </pc:sldMkLst>
        <pc:spChg chg="del">
          <ac:chgData name="Tapani Risto" userId="976c6936-ee02-4032-8c0b-9c911f48e023" providerId="ADAL" clId="{B9925992-E007-469A-A5AA-6AAFE4ECC480}" dt="2024-03-04T13:33:45.601" v="17702"/>
          <ac:spMkLst>
            <pc:docMk/>
            <pc:sldMk cId="118179298" sldId="281"/>
            <ac:spMk id="2" creationId="{E16852C5-7BF8-C78E-04C1-EFF330B34743}"/>
          </ac:spMkLst>
        </pc:spChg>
        <pc:spChg chg="mod">
          <ac:chgData name="Tapani Risto" userId="976c6936-ee02-4032-8c0b-9c911f48e023" providerId="ADAL" clId="{B9925992-E007-469A-A5AA-6AAFE4ECC480}" dt="2024-03-04T13:45:51.883" v="19926" actId="14100"/>
          <ac:spMkLst>
            <pc:docMk/>
            <pc:sldMk cId="118179298" sldId="281"/>
            <ac:spMk id="3" creationId="{64C9E135-8535-DB10-171D-F31328B982C6}"/>
          </ac:spMkLst>
        </pc:spChg>
        <pc:spChg chg="add mod">
          <ac:chgData name="Tapani Risto" userId="976c6936-ee02-4032-8c0b-9c911f48e023" providerId="ADAL" clId="{B9925992-E007-469A-A5AA-6AAFE4ECC480}" dt="2024-03-04T13:33:45.601" v="17702"/>
          <ac:spMkLst>
            <pc:docMk/>
            <pc:sldMk cId="118179298" sldId="281"/>
            <ac:spMk id="4" creationId="{669ABCC9-ACD3-8759-AB4A-EBF7D1047EB5}"/>
          </ac:spMkLst>
        </pc:spChg>
        <pc:picChg chg="add mod">
          <ac:chgData name="Tapani Risto" userId="976c6936-ee02-4032-8c0b-9c911f48e023" providerId="ADAL" clId="{B9925992-E007-469A-A5AA-6AAFE4ECC480}" dt="2024-03-04T13:45:53.618" v="19927" actId="1076"/>
          <ac:picMkLst>
            <pc:docMk/>
            <pc:sldMk cId="118179298" sldId="281"/>
            <ac:picMk id="6" creationId="{DF7F23E5-43E2-161C-360F-8C22EBAD7F00}"/>
          </ac:picMkLst>
        </pc:picChg>
      </pc:sldChg>
      <pc:sldChg chg="addSp delSp modSp new mod">
        <pc:chgData name="Tapani Risto" userId="976c6936-ee02-4032-8c0b-9c911f48e023" providerId="ADAL" clId="{B9925992-E007-469A-A5AA-6AAFE4ECC480}" dt="2024-03-04T13:47:20.421" v="19934" actId="1076"/>
        <pc:sldMkLst>
          <pc:docMk/>
          <pc:sldMk cId="3020477413" sldId="282"/>
        </pc:sldMkLst>
        <pc:spChg chg="del">
          <ac:chgData name="Tapani Risto" userId="976c6936-ee02-4032-8c0b-9c911f48e023" providerId="ADAL" clId="{B9925992-E007-469A-A5AA-6AAFE4ECC480}" dt="2024-03-04T13:46:17.765" v="19930"/>
          <ac:spMkLst>
            <pc:docMk/>
            <pc:sldMk cId="3020477413" sldId="282"/>
            <ac:spMk id="2" creationId="{A7232F4C-17FB-67A0-7BBC-04F90CDC547B}"/>
          </ac:spMkLst>
        </pc:spChg>
        <pc:spChg chg="del">
          <ac:chgData name="Tapani Risto" userId="976c6936-ee02-4032-8c0b-9c911f48e023" providerId="ADAL" clId="{B9925992-E007-469A-A5AA-6AAFE4ECC480}" dt="2024-03-04T13:46:57.121" v="19931" actId="478"/>
          <ac:spMkLst>
            <pc:docMk/>
            <pc:sldMk cId="3020477413" sldId="282"/>
            <ac:spMk id="3" creationId="{E7386ACC-399F-1B94-9F9D-09F6AFBE4FF6}"/>
          </ac:spMkLst>
        </pc:spChg>
        <pc:spChg chg="add mod">
          <ac:chgData name="Tapani Risto" userId="976c6936-ee02-4032-8c0b-9c911f48e023" providerId="ADAL" clId="{B9925992-E007-469A-A5AA-6AAFE4ECC480}" dt="2024-03-04T13:46:17.765" v="19930"/>
          <ac:spMkLst>
            <pc:docMk/>
            <pc:sldMk cId="3020477413" sldId="282"/>
            <ac:spMk id="5" creationId="{E6186688-C411-96BC-4B0B-63921A323977}"/>
          </ac:spMkLst>
        </pc:spChg>
        <pc:picChg chg="add mod">
          <ac:chgData name="Tapani Risto" userId="976c6936-ee02-4032-8c0b-9c911f48e023" providerId="ADAL" clId="{B9925992-E007-469A-A5AA-6AAFE4ECC480}" dt="2024-03-04T13:46:59.852" v="19932" actId="1076"/>
          <ac:picMkLst>
            <pc:docMk/>
            <pc:sldMk cId="3020477413" sldId="282"/>
            <ac:picMk id="4" creationId="{5B335EDF-1928-F164-CF28-00A22079A1B7}"/>
          </ac:picMkLst>
        </pc:picChg>
        <pc:picChg chg="add mod">
          <ac:chgData name="Tapani Risto" userId="976c6936-ee02-4032-8c0b-9c911f48e023" providerId="ADAL" clId="{B9925992-E007-469A-A5AA-6AAFE4ECC480}" dt="2024-03-04T13:47:20.421" v="19934" actId="1076"/>
          <ac:picMkLst>
            <pc:docMk/>
            <pc:sldMk cId="3020477413" sldId="282"/>
            <ac:picMk id="7" creationId="{ED9A185A-C5CB-A3B3-F0E0-2571E92346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31CCCE-B67C-740D-8DF0-682D5358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979116" cy="42062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Trombosyytit eli verihiutaleet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</a:rPr>
              <a:t>L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uuytimen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megakaryosyytin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solukalvon kappaleita.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</a:rPr>
              <a:t>K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ykenevät liikkumaan amebamaisesti. 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Verihiutaleita hajotetaan pernassa ja maksassa &gt; veressä 5–9 vrk. 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</a:rPr>
              <a:t>M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uodostavat hyytymiin ”paikkalapun” &lt; vaurioalueen endoteelisolujen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tromboksaani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</a:t>
            </a:r>
            <a:r>
              <a:rPr lang="fi-FI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ADP</a:t>
            </a:r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</a:rPr>
              <a:t> sitoo.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Ehjä endoteeli &gt;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prostasykliini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eritys &gt; estää trombosyyttien tarttumisen verisuonten pintaan.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Trombosyytit vapauttavat serotoniinia &gt; verisuonisupistus (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vasokonstriktio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Trombosyyttien kasvutekijöillä verisuonten uudelleen rakentumista (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angiogeneesi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D159AF74-2BF5-08EA-A692-F04ED9C0C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13.1 Veren koostumus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57AF5E-44E3-4C61-F56B-2069BC86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035" y="2186520"/>
            <a:ext cx="4105848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63726-5BCA-FA4B-9FAB-26DC28F7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3.2 </a:t>
            </a:r>
            <a:r>
              <a:rPr lang="fi-FI" sz="2400" dirty="0" err="1">
                <a:latin typeface="+mn-lt"/>
              </a:rPr>
              <a:t>Hematopoieesi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8C98B8-3020-CF7B-5D26-33C8C0F6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445" y="2127090"/>
            <a:ext cx="5703908" cy="42062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Jatkuva verisolujen uusiutumistarve (</a:t>
            </a:r>
            <a:r>
              <a:rPr lang="fi-FI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hematopoieesi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&gt; verisoluja tuotetaan koko ajan. ”Mitä tarvitaan, niin sitä tilataan.”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Luuytimessä tuotetaan arviolta 500 × 10</a:t>
            </a:r>
            <a:r>
              <a:rPr lang="fi-FI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9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verisolua päivittäin. </a:t>
            </a:r>
          </a:p>
          <a:p>
            <a:r>
              <a:rPr lang="fi-FI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hematopoieettiset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kantasolut: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Suhteellisen erilaistumattomia (multipotentteja) = pystyvät moneen, mitoottinen jakautuminen &gt; määrä luuytimessä säilyy korkeana.</a:t>
            </a:r>
          </a:p>
          <a:p>
            <a:pPr lvl="1"/>
            <a:r>
              <a:rPr lang="fi-FI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Erytropoieesi</a:t>
            </a:r>
            <a:r>
              <a:rPr lang="fi-FI" b="1" dirty="0">
                <a:solidFill>
                  <a:srgbClr val="333333"/>
                </a:solidFill>
                <a:latin typeface="Source Sans Pro" panose="020B0503030403020204" pitchFamily="34" charset="0"/>
              </a:rPr>
              <a:t> =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erytrosyyttien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muodostuminen.</a:t>
            </a:r>
          </a:p>
          <a:p>
            <a:pPr lvl="1"/>
            <a:r>
              <a:rPr lang="fi-FI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Leukopoieesi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= leukosyyttien muodostuminen. </a:t>
            </a:r>
          </a:p>
          <a:p>
            <a:pPr lvl="1"/>
            <a:r>
              <a:rPr lang="fi-FI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Hematopoieesi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punaisessa luuytimessä (pitkien luiden päät, kylkiluut, rintalasta, lapaluut, lantion litteät luut, kallon luut).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AB3EC25-FB4E-4AE1-E0F1-E5D572D0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091" y="2312453"/>
            <a:ext cx="5703909" cy="40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2FE2E-6FF7-BA83-0CBB-0798DAA5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2" y="2135967"/>
            <a:ext cx="5410945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</a:rPr>
              <a:t>Erytropoieesi</a:t>
            </a:r>
            <a:endParaRPr lang="fi-FI" sz="1800" dirty="0">
              <a:solidFill>
                <a:srgbClr val="333333"/>
              </a:solidFill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aktiivinen prosessi &gt; arviolta 2,5 x 10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6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erytrosyyttiä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joka sekunti &gt; kattaa pernan ja maksan tuhoamien (100–120 vrk elinikä)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erytrosyyttien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määrän.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tuotantoa ohjataan munuaiskudoksen ”pahamaineisella” EPO:lla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erytropoietiinilla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Alhainen hapen osapaine 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erytropoietiinin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eritys.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BA2F7D1-2E4F-C261-3F1A-AF5B567C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3.2 </a:t>
            </a:r>
            <a:r>
              <a:rPr lang="fi-FI" sz="2400" dirty="0" err="1">
                <a:latin typeface="+mn-lt"/>
              </a:rPr>
              <a:t>Hematopoieesi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F394A2D-8F91-AA24-49F5-EE1F9247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6" y="2011680"/>
            <a:ext cx="5677692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D905FE-A142-C6FC-92F8-135DF239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712786" cy="4206240"/>
          </a:xfrm>
        </p:spPr>
        <p:txBody>
          <a:bodyPr>
            <a:noAutofit/>
          </a:bodyPr>
          <a:lstStyle/>
          <a:p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Esim1. Tupakoijan hemoglobiinin määrä laskee säännöllisen tupakoinnin lopettamisen jälkeen. Tupakan hiilimonoksidi (CO, ”häkä”) hemoglobiiniin &gt; </a:t>
            </a:r>
            <a:r>
              <a:rPr lang="fi-FI" sz="20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karboksihemoglobiini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20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&gt; 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Happea vähemmän hemoglobiinissa = hapen osapaine veressä normaalia alhaisempi &gt; EPO  eritys munuaisista &gt; 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erytrosyyttejä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hemoglobiinia tuotetaan enemmän. </a:t>
            </a:r>
            <a:r>
              <a:rPr lang="fi-FI" sz="2000" dirty="0">
                <a:solidFill>
                  <a:srgbClr val="333333"/>
                </a:solidFill>
                <a:latin typeface="Source Sans Pro" panose="020B0503030403020204" pitchFamily="34" charset="0"/>
              </a:rPr>
              <a:t>S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äännöllinen tupakointi lopetetaan &gt; hemoglobiinimäärä laskee. </a:t>
            </a:r>
          </a:p>
          <a:p>
            <a:r>
              <a:rPr lang="fi-FI" sz="2000" dirty="0">
                <a:solidFill>
                  <a:srgbClr val="333333"/>
                </a:solidFill>
                <a:latin typeface="Source Sans Pro" panose="020B0503030403020204" pitchFamily="34" charset="0"/>
              </a:rPr>
              <a:t>Esim2. 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Hiilidioksidi (CO</a:t>
            </a:r>
            <a:r>
              <a:rPr lang="fi-FI" sz="20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ei aiheuta samaa ongelmaa?  Muodostaa sidoksen hemoglobiinin proteiinien typpipäähän &gt; </a:t>
            </a:r>
            <a:r>
              <a:rPr lang="fi-FI" sz="20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karbaminohemoglobiini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ei ”kilpaile” hapen kanssa samasta sitoutumispaikasta.</a:t>
            </a:r>
            <a:endParaRPr lang="fi-FI" sz="20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D62AD15-574D-A557-9E9C-BB9409A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3.2 </a:t>
            </a:r>
            <a:r>
              <a:rPr lang="fi-FI" sz="2400" dirty="0" err="1">
                <a:latin typeface="+mn-lt"/>
              </a:rPr>
              <a:t>Hematopoieesi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8E95C9-F009-992C-20FA-F900A21D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301" y="2367596"/>
            <a:ext cx="4557204" cy="37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86DA85-C84F-1546-4156-3B57BA8B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13.3 Veriryhmät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E59CB5-BD21-1941-7471-84523595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88" y="2011680"/>
            <a:ext cx="5211192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ABO-järjestelmä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Erytrosyyttien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antigeenit merkittävässä roolissa mm. verensiirtojen yhteydessä. 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Erytrosyyttien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antigeenejä on useampia.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ABO-järjestelmä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rhesus –tekijä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tunnetuimpia.</a:t>
            </a:r>
          </a:p>
          <a:p>
            <a:endParaRPr lang="fi-FI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1F9DF49-DC5B-9834-8AF9-78B74EDB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311" y="1868587"/>
            <a:ext cx="5211192" cy="348001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01D2AAC-7E42-0E4C-A05C-F4450A59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74" y="4363078"/>
            <a:ext cx="1428606" cy="14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7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186C1B-80B4-9995-5473-BDCE9BB47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0" y="1931781"/>
            <a:ext cx="646738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Erytrosyyttien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solukalvolla hiilihydraattiketjuja &gt; ABO-järjestelmän antigeeneinä.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K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utsutaan myös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agglutinogeeneiksi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agglutinoivat (”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klimppiyttävät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”) punasoluja joutuessaan kosketuksiin vasta-aineen kanssa.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Antigeenejä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erytrosyyteissä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A- tai B-tyyppiä,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erytrosyyttejä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joilla  on sokeriryhmiä, mutta ne eivät ole kumpaakaan edellä mainituista (O-veriryhmätekijä)</a:t>
            </a:r>
          </a:p>
          <a:p>
            <a:pPr algn="l"/>
            <a:r>
              <a:rPr lang="fi-FI" sz="1800" b="1" dirty="0">
                <a:solidFill>
                  <a:srgbClr val="333333"/>
                </a:solidFill>
              </a:rPr>
              <a:t>AB</a:t>
            </a:r>
            <a:r>
              <a:rPr lang="fi-FI" sz="1800" dirty="0">
                <a:solidFill>
                  <a:srgbClr val="333333"/>
                </a:solidFill>
              </a:rPr>
              <a:t>-veriryhmäläinen on </a:t>
            </a:r>
            <a:r>
              <a:rPr lang="fi-FI" sz="1800" b="1" dirty="0">
                <a:solidFill>
                  <a:srgbClr val="333333"/>
                </a:solidFill>
              </a:rPr>
              <a:t>yleisvastaanottaja</a:t>
            </a:r>
            <a:r>
              <a:rPr lang="fi-FI" sz="1800" dirty="0">
                <a:solidFill>
                  <a:srgbClr val="333333"/>
                </a:solidFill>
              </a:rPr>
              <a:t>, ja </a:t>
            </a:r>
            <a:r>
              <a:rPr lang="fi-FI" sz="1800" b="1" dirty="0">
                <a:solidFill>
                  <a:srgbClr val="333333"/>
                </a:solidFill>
              </a:rPr>
              <a:t>O</a:t>
            </a:r>
            <a:r>
              <a:rPr lang="fi-FI" sz="1800" dirty="0">
                <a:solidFill>
                  <a:srgbClr val="333333"/>
                </a:solidFill>
              </a:rPr>
              <a:t>-veriryhmäläinen </a:t>
            </a:r>
            <a:r>
              <a:rPr lang="fi-FI" sz="1800" b="1" dirty="0">
                <a:solidFill>
                  <a:srgbClr val="333333"/>
                </a:solidFill>
              </a:rPr>
              <a:t>yleisluovuttaja</a:t>
            </a:r>
            <a:r>
              <a:rPr lang="fi-FI" sz="1800" dirty="0">
                <a:solidFill>
                  <a:srgbClr val="333333"/>
                </a:solidFill>
              </a:rPr>
              <a:t>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Immuunijärjestelmän solut sietävät hyvin veriryhmätekijää.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Esim. A-veriryhmän veren plasmassa vasta-aine B-antigeenille ilman altistusta B-veriryhmän verelle &gt; vasta-aine on ns. luonnollinen vasta-aine.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F2739F6-575B-B6E6-7AD1-1494E3863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01" y="1792288"/>
            <a:ext cx="4681490" cy="336463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24D4C6C6-9EE6-7EE4-3092-3A02ED3D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13.3 Veriryhmät</a:t>
            </a:r>
            <a:endParaRPr lang="fi-FI" sz="2400" dirty="0">
              <a:latin typeface="+mn-lt"/>
            </a:endParaRPr>
          </a:p>
        </p:txBody>
      </p:sp>
      <p:pic>
        <p:nvPicPr>
          <p:cNvPr id="1026" name="Picture 2" descr="Turvallinen verensiirto">
            <a:extLst>
              <a:ext uri="{FF2B5EF4-FFF2-40B4-BE49-F238E27FC236}">
                <a16:creationId xmlns:a16="http://schemas.microsoft.com/office/drawing/2014/main" id="{3F65ACCF-09C6-633C-91CD-E19B13FB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59" y="5273336"/>
            <a:ext cx="2305963" cy="15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5F99573-AF6E-E8A6-C9EF-6C00C6B2B940}"/>
              </a:ext>
            </a:extLst>
          </p:cNvPr>
          <p:cNvSpPr txBox="1"/>
          <p:nvPr/>
        </p:nvSpPr>
        <p:spPr>
          <a:xfrm>
            <a:off x="9098221" y="5907188"/>
            <a:ext cx="309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Punasolujen luovuttamisen ja vastaanottamisen yleiskaavio (ABO ja Rh)</a:t>
            </a:r>
          </a:p>
        </p:txBody>
      </p:sp>
    </p:spTree>
    <p:extLst>
      <p:ext uri="{BB962C8B-B14F-4D97-AF65-F5344CB8AC3E}">
        <p14:creationId xmlns:p14="http://schemas.microsoft.com/office/powerpoint/2010/main" val="203748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32481-0FF8-756C-5B92-EE455B02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93" y="2011680"/>
            <a:ext cx="571579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Rhesus- eli Rh-tekijä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Rh-tekijä (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peptidiketju solukalvolla)&gt; ilmeneminen &gt; henkilö 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Rh (D</a:t>
            </a:r>
            <a:r>
              <a:rPr lang="fi-FI" sz="1800" b="1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- eli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Rh-positiivisen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V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eriryhmätekijälle luodaan vasta-ainetta vasta verikontaktissa.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ABO- ja Rh-veriryhmätekijä huomioiden O-Rh-negatiivinen veri = hätäveri.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Jos Rh-positiivista verta annetaan Rh-negatiiviselle henkilölle &gt; immuunijärjestelmä tuottaa vasta-ainetta kyseiselle D-antigeenille.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Esim. Jos Rh-negatiivisella odottavilla äidillä Rh-positiivinen sikiö &gt; verikontaktia &gt; vasta-ainemuodostus &gt; vasta-aine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IgG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-tyyppiä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läpäiseen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istukan &gt; sikiön punasolujen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hemolyysiä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henkeä uhkaavan tila.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1C4CE8C-0680-51F0-A80F-05875440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13.3 Veriryhmät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28775A3-11A1-FEED-B9C7-DC254EC4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48" y="2436446"/>
            <a:ext cx="6147852" cy="28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768C7-B8F5-7206-072A-7B6A3318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13.4 Veren hyytyminen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E70839-FF20-A089-175B-5819AB1AF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313291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Veren hyytymättömyys = veren ”homeostaasi”: veri ei normaalisti hyydy.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Verisuonivaurio &gt; nopea positiivisen palautesäätelyn kaltainen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hemostaasiin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eli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veren hyytymiseen.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Hyytymisen kolme samanaikaisesti tapahtuvaa vaihetta: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1.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verisuonisupistus eli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vasokonstriktio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2.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trombosyyttien muodostama tulppa ja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3.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fibrinogeenin muuttuminen fibriiniksi tulpan tueksi.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151AA4F-988C-7E25-98B7-530755F4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97" y="2211921"/>
            <a:ext cx="5392211" cy="38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D70E40-48FE-F46A-F549-32DB74BA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8" y="2029435"/>
            <a:ext cx="6329778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Verihiutaleet ja verisuonten endoteeli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Endoteelisolut eristävät veren verisuonia ympäröivistä kudoksista, ja niiden </a:t>
            </a:r>
            <a:r>
              <a:rPr lang="fi-FI" sz="1600" dirty="0" err="1">
                <a:solidFill>
                  <a:srgbClr val="333333"/>
                </a:solidFill>
              </a:rPr>
              <a:t>prostasykliini</a:t>
            </a:r>
            <a:r>
              <a:rPr lang="fi-FI" sz="1600" dirty="0">
                <a:solidFill>
                  <a:srgbClr val="333333"/>
                </a:solidFill>
              </a:rPr>
              <a:t> (PGI</a:t>
            </a:r>
            <a:r>
              <a:rPr lang="fi-FI" sz="1600" baseline="-25000" dirty="0">
                <a:solidFill>
                  <a:srgbClr val="333333"/>
                </a:solidFill>
              </a:rPr>
              <a:t>2</a:t>
            </a:r>
            <a:r>
              <a:rPr lang="fi-FI" sz="1600" dirty="0">
                <a:solidFill>
                  <a:srgbClr val="333333"/>
                </a:solidFill>
              </a:rPr>
              <a:t>) sekä typpioksidi (NO) laajentavat verisuonta &gt; estävät verihiutaleiden kertymisen kasaan, ja ehkäisee hyytymistä.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Endoteelisolujen CD39-entsyymi nopeuttaa ATP:n muuttamista AMP:ksi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cAMP:ksi</a:t>
            </a:r>
            <a:r>
              <a:rPr lang="fi-FI" sz="1600" dirty="0">
                <a:solidFill>
                  <a:srgbClr val="333333"/>
                </a:solidFill>
              </a:rPr>
              <a:t> &gt; ATP ja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ADP edistävät veren hyytymistä &gt; CD39-entsyymi vähentää verihiutaleiden tarttumista toisiin lyhentäen kyseisten molekyylien esiintymisaikaa.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Endoteelin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hajoaminen: &gt; verihiutaleiden ”solukalvon” glykoproteiinit kiinni löyhän sidekudoksen kollageenikuituihin &lt; tarttumista lisää hyytymistekijä VIII:n aktivoituminen.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Verihiutaleet vapauttavat mm.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ADP:tä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serotoniinia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tromboksaani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A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:ta &gt; verihiutaleet tahmeiksi &gt; kertyy hajonneen verisuonen rakenteisiin &gt; hajonneeseen kohtaan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verihiutaletulppa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Verihiutaleiden aineet  &gt;  muiden hyytymistekijöiden aktivoitumisen &gt; fibrinogeeni fibriiniverkoksi.</a:t>
            </a:r>
          </a:p>
          <a:p>
            <a:pPr algn="l"/>
            <a:endParaRPr lang="fi-FI" sz="1600" b="0" i="0" dirty="0">
              <a:solidFill>
                <a:srgbClr val="333333"/>
              </a:solidFill>
              <a:effectLst/>
            </a:endParaRP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DA98DE67-2C82-9051-C536-661CAC20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13.4 Veren hyytyminen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63669D-A7DC-D7A2-C8EF-918691B9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84" y="1348405"/>
            <a:ext cx="3386416" cy="19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8ECEF6F-796E-A29F-4F2E-B4A92097B2B4}"/>
              </a:ext>
            </a:extLst>
          </p:cNvPr>
          <p:cNvSpPr txBox="1"/>
          <p:nvPr/>
        </p:nvSpPr>
        <p:spPr>
          <a:xfrm>
            <a:off x="8805584" y="3405709"/>
            <a:ext cx="33864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dirty="0" err="1">
                <a:solidFill>
                  <a:srgbClr val="1F1F1F"/>
                </a:solidFill>
                <a:effectLst/>
                <a:latin typeface="ElsevierGulliver"/>
              </a:rPr>
              <a:t>Fuentes.E</a:t>
            </a:r>
            <a:r>
              <a:rPr lang="en-US" sz="900" b="0" i="0" dirty="0">
                <a:solidFill>
                  <a:srgbClr val="1F1F1F"/>
                </a:solidFill>
                <a:effectLst/>
                <a:latin typeface="ElsevierGulliver"/>
              </a:rPr>
              <a:t>. Extracellular ATP metabolism on vascular endothelial cells: A pathway with pro-thrombotic and anti-thrombotic molecules. Vascular </a:t>
            </a:r>
            <a:r>
              <a:rPr lang="en-US" sz="900" b="0" i="0" dirty="0" err="1">
                <a:solidFill>
                  <a:srgbClr val="1F1F1F"/>
                </a:solidFill>
                <a:effectLst/>
                <a:latin typeface="ElsevierGulliver"/>
              </a:rPr>
              <a:t>farmacology</a:t>
            </a:r>
            <a:r>
              <a:rPr lang="en-US" sz="900" b="0" i="0" dirty="0">
                <a:solidFill>
                  <a:srgbClr val="1F1F1F"/>
                </a:solidFill>
                <a:effectLst/>
                <a:latin typeface="ElsevierGulliver"/>
              </a:rPr>
              <a:t>. Elsevier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09CB2EF-714E-FA45-BB1E-A6E09F24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99" y="3861357"/>
            <a:ext cx="4198062" cy="29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4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C9E135-8535-DB10-171D-F31328B9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038313"/>
            <a:ext cx="6020847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Fibriinin muodostuminen</a:t>
            </a:r>
          </a:p>
          <a:p>
            <a:r>
              <a:rPr lang="fi-FI" sz="1600" b="1" i="0" dirty="0">
                <a:solidFill>
                  <a:srgbClr val="333333"/>
                </a:solidFill>
                <a:effectLst/>
              </a:rPr>
              <a:t>Sisäinen reitti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intrinsic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pathway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koeputkeen </a:t>
            </a:r>
            <a:r>
              <a:rPr lang="fi-FI" sz="1600" dirty="0">
                <a:solidFill>
                  <a:srgbClr val="333333"/>
                </a:solidFill>
              </a:rPr>
              <a:t>laitetussa veressä hyytymiseen vaikuttavat tekijät kokonaan mukana putkeen otetussa veressä.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r>
              <a:rPr lang="fi-FI" sz="1600" dirty="0">
                <a:solidFill>
                  <a:srgbClr val="333333"/>
                </a:solidFill>
              </a:rPr>
              <a:t>U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lkoinen reitti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extrinsic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pathway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</a:t>
            </a:r>
            <a:r>
              <a:rPr lang="fi-FI" sz="1600" dirty="0">
                <a:solidFill>
                  <a:srgbClr val="333333"/>
                </a:solidFill>
              </a:rPr>
              <a:t>vahingoittuneessa verisuonessa vaikuttavat muutkin kuin pelkästään veressä olevat hyytymistekijät.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Molemmat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hyytymisreitit johtaa lopulta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yleiseen hyytymisreittiin: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X-hyytymistekijän aktivoituminen &gt; </a:t>
            </a:r>
            <a:r>
              <a:rPr lang="fi-FI" sz="1600" b="1" dirty="0" err="1">
                <a:solidFill>
                  <a:srgbClr val="333333"/>
                </a:solidFill>
              </a:rPr>
              <a:t>p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rotrombiini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trombiiniksi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trombiini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entsyymi vaikuttaa fibrinogeenin muuttumiseen fibriiniksi, ja aktiovi positiivisen palautesäätelyn kautta myös hyytymistekijöitä VIII ja V.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Hyytymien liukeneminen (=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fibrinolyysi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aka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hyytymän hajottaminen). Aktivoitunut hyytymistekijä XII saa aikaan aktiivista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kallikreiinia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.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plasminogeeni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plasmiiniksi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fibrinin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hajottaminen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fibrinolyysi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hyytymän liukeneminen.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69ABCC9-ACD3-8759-AB4A-EBF7D104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13.4 Veren hyytyminen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F7F23E5-43E2-161C-360F-8C22EBAD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97" y="2073407"/>
            <a:ext cx="5753903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7183" y="1933950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13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VEREN FYSIOLOGIAA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6668" y="3996249"/>
            <a:ext cx="4334361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13.1 Veren koostumus </a:t>
            </a:r>
            <a:endParaRPr lang="fi-FI" sz="1400" dirty="0"/>
          </a:p>
          <a:p>
            <a:pPr algn="l"/>
            <a:r>
              <a:rPr lang="fi-FI" sz="1400" b="1" dirty="0"/>
              <a:t>13.2 </a:t>
            </a:r>
            <a:r>
              <a:rPr lang="fi-FI" sz="1400" b="1" dirty="0" err="1"/>
              <a:t>Hematopoieesi</a:t>
            </a:r>
            <a:r>
              <a:rPr lang="fi-FI" sz="1400" b="1" dirty="0"/>
              <a:t> </a:t>
            </a:r>
            <a:endParaRPr lang="fi-FI" sz="1400" dirty="0"/>
          </a:p>
          <a:p>
            <a:pPr algn="l"/>
            <a:r>
              <a:rPr lang="fi-FI" sz="1400" b="1" dirty="0"/>
              <a:t>13.3 Veriryhmät </a:t>
            </a:r>
            <a:endParaRPr lang="fi-FI" sz="1400" dirty="0"/>
          </a:p>
          <a:p>
            <a:pPr algn="l"/>
            <a:r>
              <a:rPr lang="fi-FI" sz="1400" b="1" dirty="0"/>
              <a:t>13.4 Veren hyytyminen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3F2E6D0-ACE0-0AED-451A-ABDF4D470A0F}"/>
              </a:ext>
            </a:extLst>
          </p:cNvPr>
          <p:cNvSpPr txBox="1"/>
          <p:nvPr/>
        </p:nvSpPr>
        <p:spPr>
          <a:xfrm>
            <a:off x="7746668" y="5607247"/>
            <a:ext cx="3201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Vesiliukoisuus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Rasvaliukoisuus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Soluelimet</a:t>
            </a:r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B335EDF-1928-F164-CF28-00A22079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8" y="2179939"/>
            <a:ext cx="5753903" cy="4220164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6186688-C411-96BC-4B0B-63921A32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13.4 Veren hyytyminen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D9A185A-C5CB-A3B3-F0E0-2571E923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6" y="2884887"/>
            <a:ext cx="5744377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7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9AE4CA-5E3A-5EAC-CAFD-4FE7B23F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13.1 Veren koostumus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FF5D1D-AB15-54EF-96C3-4EBA74CD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72" y="2011680"/>
            <a:ext cx="5508599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Veri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Soluja ja verikudoksen kudosnestettä, plasmaa.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noin 6–8 % kehonpainosta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Veren 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erytrosyytit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(punasolut) kaasujen kuljetus,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leukosyytit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(valkosolut) immuunipuolustus , ja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trombosyytit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(verihiutaleet) veren hyytyminen.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Hematokriitti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veren soluosuudet):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n. 45 % koko veren tilavuudesta.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Plasma muodostaa loput 55 % veren tilavuudesta.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Naisilla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hematokriitti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on 36–46 % ja miehillä korkeampi, 41–53 %.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Eri sairauksissa ja nestetasapainotilanteissa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hematokriitti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muuttuu.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6273808-32B9-83C6-11BB-9AE1634B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71" y="2290438"/>
            <a:ext cx="6232863" cy="3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680836-EF8F-0229-479F-612316ACF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4" y="2011680"/>
            <a:ext cx="6880194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Plasma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on pääasiassa (&gt; 90 %) vettä.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Ioneja, glukoosia ja </a:t>
            </a:r>
            <a:r>
              <a:rPr lang="fi-FI" sz="1600" dirty="0" err="1">
                <a:solidFill>
                  <a:srgbClr val="333333"/>
                </a:solidFill>
              </a:rPr>
              <a:t>amonohappoja</a:t>
            </a:r>
            <a:r>
              <a:rPr lang="fi-FI" sz="1600" dirty="0">
                <a:solidFill>
                  <a:srgbClr val="333333"/>
                </a:solidFill>
              </a:rPr>
              <a:t>, hormoneja, kuona-aineita (esim. ureaa, virtsahappoa, kreatiniinia…), hormoneja, vitamiineja…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Rasvaliukoiset kuljettuvat plasmassa erilaisissa proteiineissa.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Plasman proteiinit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plasman proteiinit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noin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7–9 % plasmasta. 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Albumiinia 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(maksan </a:t>
            </a:r>
            <a:r>
              <a:rPr lang="fi-FI" sz="1600" dirty="0" err="1">
                <a:solidFill>
                  <a:srgbClr val="333333"/>
                </a:solidFill>
              </a:rPr>
              <a:t>proetiinisynteesillä</a:t>
            </a:r>
            <a:r>
              <a:rPr lang="fi-FI" sz="1600" dirty="0">
                <a:solidFill>
                  <a:srgbClr val="333333"/>
                </a:solidFill>
              </a:rPr>
              <a:t>)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noin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60–80 % plasman proteiineista. Ylläpitävät plasman 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kolloidiosmoottista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(= proteiiniosmoottinen,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onkoottinen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painetta &gt; välttämätön veritilavuuden ja siten myös verenpaineen ylläpitämiseen.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Globuliinit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(α-, β- ja γ-globuliinit). α- ja β-globuliinit maksan proteiinisynteesillä &gt; rasvaliukoisten molekyylien (lipidit ja hormonit) kuljettajaproteiineiksi. γ-globuliinit (ns.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immunoglobuliinit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lymfosyyttien tuottamat &gt; ”immunologinen muisti”.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Fibrinogeenia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noin 4 % plasman proteiineista. Fibrinogeeni tärkeä maksasolujen tuottama veren hyytymistekijä.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D117AD1-DF02-3ACE-C579-0F67995B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13.1 Veren koostumus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9E46B6-8413-903F-9852-573D90B9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38" y="2092591"/>
            <a:ext cx="3829584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4F8DBE-6622-4136-BB48-787C83FF1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2290438"/>
            <a:ext cx="546864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Verisolut ja -hiutaleet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Verisolut: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Erytsosyytit</a:t>
            </a:r>
            <a:r>
              <a:rPr lang="fi-FI" sz="1800" dirty="0">
                <a:solidFill>
                  <a:srgbClr val="333333"/>
                </a:solidFill>
              </a:rPr>
              <a:t>,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punasolut;</a:t>
            </a:r>
            <a:r>
              <a:rPr lang="fi-FI" sz="1800" dirty="0">
                <a:solidFill>
                  <a:srgbClr val="333333"/>
                </a:solidFill>
              </a:rPr>
              <a:t> elimistön runsaslukuisin solutyyppi (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noin 5×10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12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kpl/ litra)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Leukosyytit</a:t>
            </a:r>
            <a:r>
              <a:rPr lang="fi-FI" sz="1800" dirty="0">
                <a:solidFill>
                  <a:srgbClr val="333333"/>
                </a:solidFill>
              </a:rPr>
              <a:t>,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valkosolut</a:t>
            </a:r>
            <a:r>
              <a:rPr lang="fi-FI" sz="1800" dirty="0">
                <a:solidFill>
                  <a:srgbClr val="333333"/>
                </a:solidFill>
              </a:rPr>
              <a:t>;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(noin 5,5×10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9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kpl/litra).</a:t>
            </a:r>
          </a:p>
          <a:p>
            <a:r>
              <a:rPr lang="fi-FI" sz="1800" b="1" i="0" dirty="0">
                <a:solidFill>
                  <a:srgbClr val="333333"/>
                </a:solidFill>
                <a:effectLst/>
              </a:rPr>
              <a:t>Trombosyytit,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verihiutaleet; (noin 200×10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9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kpl/ litra) eivät ole soluja &lt;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megakaryosyytin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solukalvon osia.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luvut ovat suuntaa antavia, ja veren eri tekijöiden arvot ovat yksilöllisiä.</a:t>
            </a:r>
          </a:p>
          <a:p>
            <a:endParaRPr lang="fi-FI" sz="1800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CDAC918E-44F5-3BC2-23A9-1B40D675CF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13.1 Veren koostumus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A64EC4F-8EC4-5549-DA30-4D6A7AFE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71" y="2290438"/>
            <a:ext cx="6232863" cy="3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ABD1D-947E-F250-90D3-2968CEFB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2162601"/>
            <a:ext cx="5619565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</a:rPr>
              <a:t>Erytrosyytit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eli punasolut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kaksoiskiekkojen muotoisia, halkaisijaltaan noin 7 μm:n ja paksuudeltaan 2,2 μm:n kokoisia &gt; litteä muoto &gt; suurempi pinta-alan kaasujen diffuusiolle.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Kypsällä punasolulla ei ole tumaa, mitokondrioita eikä juuri muitakaan soluelimiä &gt; elinaika vain 100 – 120 vrk!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Tärkein tehtävä hapen kuljetus &gt; mitokondriot ja aerobinen energiantuotto puutuvat &gt; energia-aineenvaihdunta on pääsääntöisesti anaerobista &gt; tuottavat jatkuvasti laktaattia.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Hemoglobiini EI ole verenrautaa, vaan proteiinirakenne, jonka </a:t>
            </a:r>
            <a:r>
              <a:rPr lang="fi-FI" sz="1800" dirty="0" err="1">
                <a:solidFill>
                  <a:srgbClr val="333333"/>
                </a:solidFill>
              </a:rPr>
              <a:t>hemiosissa</a:t>
            </a:r>
            <a:r>
              <a:rPr lang="fi-FI" sz="1800" dirty="0">
                <a:solidFill>
                  <a:srgbClr val="333333"/>
                </a:solidFill>
              </a:rPr>
              <a:t> on rautaioni (Fe</a:t>
            </a:r>
            <a:r>
              <a:rPr lang="fi-FI" sz="1800" baseline="30000" dirty="0">
                <a:solidFill>
                  <a:srgbClr val="333333"/>
                </a:solidFill>
              </a:rPr>
              <a:t>2+</a:t>
            </a:r>
            <a:r>
              <a:rPr lang="fi-FI" sz="1800" dirty="0">
                <a:solidFill>
                  <a:srgbClr val="333333"/>
                </a:solidFill>
              </a:rPr>
              <a:t>), johon happimolekyyli sitoutuu.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7E4D169-57E9-F409-6DE6-3BAFE292A3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13.1 Veren koostumus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9B1E664-749A-2EB8-3F5E-BA5A977E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33" y="2847372"/>
            <a:ext cx="5772956" cy="26768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E9B1264-3A66-D71D-2975-1DA1C18A7784}"/>
              </a:ext>
            </a:extLst>
          </p:cNvPr>
          <p:cNvSpPr txBox="1"/>
          <p:nvPr/>
        </p:nvSpPr>
        <p:spPr>
          <a:xfrm>
            <a:off x="5823751" y="5734975"/>
            <a:ext cx="6212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Noin 300 x 10</a:t>
            </a:r>
            <a:r>
              <a:rPr lang="fi-FI" sz="1400" b="1" baseline="30000" dirty="0">
                <a:solidFill>
                  <a:schemeClr val="bg1"/>
                </a:solidFill>
              </a:rPr>
              <a:t>6</a:t>
            </a:r>
            <a:r>
              <a:rPr lang="fi-FI" sz="1400" b="1" dirty="0">
                <a:solidFill>
                  <a:schemeClr val="bg1"/>
                </a:solidFill>
              </a:rPr>
              <a:t> kappaletta hemoglobiiniproteiineja yhden punasolun sisällä!</a:t>
            </a:r>
          </a:p>
        </p:txBody>
      </p:sp>
    </p:spTree>
    <p:extLst>
      <p:ext uri="{BB962C8B-B14F-4D97-AF65-F5344CB8AC3E}">
        <p14:creationId xmlns:p14="http://schemas.microsoft.com/office/powerpoint/2010/main" val="361898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EEB8DC-F4BD-84E4-46C6-4B6453C4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34" y="2162600"/>
            <a:ext cx="5073594" cy="4206240"/>
          </a:xfrm>
        </p:spPr>
        <p:txBody>
          <a:bodyPr>
            <a:noAutofit/>
          </a:bodyPr>
          <a:lstStyle/>
          <a:p>
            <a:r>
              <a:rPr lang="fi-FI" sz="1800" b="1" i="0" dirty="0" err="1">
                <a:solidFill>
                  <a:srgbClr val="333333"/>
                </a:solidFill>
                <a:effectLst/>
              </a:rPr>
              <a:t>Erytrosyytit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eli punasolut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Iäkkäämmät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hajoavat &gt; poistetaan verestä maksassa, pernassa ja luuytimessä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fagosytoosi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Hemoglobiini antaa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erytrosyyteille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verelle ominaisen värin.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H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appi heikosti veteen liukeneva &gt; elimistölle tärkeä &gt; hemoglobiinin avulla saadaan veressä kulkemaan happea noin 200 ml/l.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Plasmaan liuennut happi (noin 3 ml/l) ei riitä kattamaan murto-osaakaan elimistön hapentarpeesta (noin 250 ml/ min levossa).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7510E40-3A91-2EF8-0679-F6F46FF8B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13.1 Veren koostumus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E6A1AE-30A7-769C-853F-ADC9130F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74" y="2607675"/>
            <a:ext cx="5772956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92F995-5E78-F979-940C-CA2B5551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2011680"/>
            <a:ext cx="5912527" cy="4206240"/>
          </a:xfrm>
        </p:spPr>
        <p:txBody>
          <a:bodyPr>
            <a:noAutofit/>
          </a:bodyPr>
          <a:lstStyle/>
          <a:p>
            <a:r>
              <a:rPr lang="fi-FI" sz="1600" b="1" i="0" dirty="0">
                <a:solidFill>
                  <a:srgbClr val="333333"/>
                </a:solidFill>
                <a:effectLst/>
              </a:rPr>
              <a:t>Leukosyytit eli valkosolut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tuma tai useampia, mitokondrioita ja muita soluelimiä (esim. </a:t>
            </a:r>
            <a:r>
              <a:rPr lang="fi-FI" sz="1600" dirty="0" err="1">
                <a:solidFill>
                  <a:srgbClr val="333333"/>
                </a:solidFill>
              </a:rPr>
              <a:t>lysosomit</a:t>
            </a:r>
            <a:r>
              <a:rPr lang="fi-FI" sz="1600" dirty="0">
                <a:solidFill>
                  <a:srgbClr val="333333"/>
                </a:solidFill>
              </a:rPr>
              <a:t>)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liikkumiskyky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diapedeesi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ekstravasaatio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 tunkeutuvat hiussuonesta tulehdusalueelle tuhoamaan taudinaiheuttajia/ hajonneita kudossolujen osia.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Granulosyytit</a:t>
            </a:r>
            <a:r>
              <a:rPr lang="fi-FI" sz="1600" b="1" dirty="0">
                <a:solidFill>
                  <a:srgbClr val="333333"/>
                </a:solidFill>
              </a:rPr>
              <a:t> </a:t>
            </a:r>
            <a:r>
              <a:rPr lang="fi-FI" sz="1600" dirty="0">
                <a:solidFill>
                  <a:srgbClr val="333333"/>
                </a:solidFill>
              </a:rPr>
              <a:t>(jyväselliset)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  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Neutrofiilit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noin 50–70 % leukosyyteistä. Puolustavat elimistöä bakteereita ja loisia vastaan. Runsas toiminta akuuteissa tulehduksissa (ns. märkä muodostus) &lt; auttavat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monosyyttejä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fagosytoosissa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Eosinofiilit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noin 1–3 %  leukosyyteistä</a:t>
            </a:r>
            <a:r>
              <a:rPr lang="fi-FI" sz="1600" dirty="0">
                <a:solidFill>
                  <a:srgbClr val="333333"/>
                </a:solidFill>
              </a:rPr>
              <a:t>. Lisääntyvät tulehduksissa ja loistartunnoissa, sekä allergisissa reaktioissa.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Basofiilit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1 % leukosyyteistä. Erittävät mm. histamiinia ja hepariinia &gt; mukana allergisissa reaktioissa &gt; arteriolien laajeneminen ja kapillaariläpäisevyyden lisääntyminen.</a:t>
            </a:r>
          </a:p>
          <a:p>
            <a:endParaRPr lang="fi-FI" sz="1600" b="1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672EFEE-F944-956E-0555-1E72031EC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13.1 Veren koostumus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10E0040-B09E-FC3C-7037-3EFBA36E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45" y="2325949"/>
            <a:ext cx="4773643" cy="377656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20784AD-2E37-8CDC-CE21-E9FFBE7957B8}"/>
              </a:ext>
            </a:extLst>
          </p:cNvPr>
          <p:cNvSpPr txBox="1"/>
          <p:nvPr/>
        </p:nvSpPr>
        <p:spPr>
          <a:xfrm>
            <a:off x="10548891" y="361053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50–70 %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BDE2A9A-88AB-067E-C1AA-57F0F22C66C4}"/>
              </a:ext>
            </a:extLst>
          </p:cNvPr>
          <p:cNvSpPr txBox="1"/>
          <p:nvPr/>
        </p:nvSpPr>
        <p:spPr>
          <a:xfrm>
            <a:off x="9435170" y="3542207"/>
            <a:ext cx="8321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1–3 %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6956785-B60C-80B5-678F-288AE3EEA11F}"/>
              </a:ext>
            </a:extLst>
          </p:cNvPr>
          <p:cNvSpPr txBox="1"/>
          <p:nvPr/>
        </p:nvSpPr>
        <p:spPr>
          <a:xfrm>
            <a:off x="8051800" y="3542207"/>
            <a:ext cx="888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1 % </a:t>
            </a:r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72C31A1-B49A-2DE9-D8EB-ACD3CEE20637}"/>
              </a:ext>
            </a:extLst>
          </p:cNvPr>
          <p:cNvSpPr txBox="1"/>
          <p:nvPr/>
        </p:nvSpPr>
        <p:spPr>
          <a:xfrm>
            <a:off x="8051800" y="2293683"/>
            <a:ext cx="888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4–6 % </a:t>
            </a:r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0B38B2D-1E40-3C88-3F70-D5B68D9B5199}"/>
              </a:ext>
            </a:extLst>
          </p:cNvPr>
          <p:cNvSpPr txBox="1"/>
          <p:nvPr/>
        </p:nvSpPr>
        <p:spPr>
          <a:xfrm>
            <a:off x="10721109" y="2233708"/>
            <a:ext cx="888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25–35 %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80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E861F5-3644-CB33-386D-419020FC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64" y="1988185"/>
            <a:ext cx="6767157" cy="4206240"/>
          </a:xfrm>
        </p:spPr>
        <p:txBody>
          <a:bodyPr>
            <a:noAutofit/>
          </a:bodyPr>
          <a:lstStyle/>
          <a:p>
            <a:r>
              <a:rPr lang="fi-FI" sz="1600" b="1" i="0" dirty="0">
                <a:solidFill>
                  <a:srgbClr val="333333"/>
                </a:solidFill>
                <a:effectLst/>
              </a:rPr>
              <a:t>Leukosyytit eli valkosolut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b="1" dirty="0" err="1">
                <a:solidFill>
                  <a:srgbClr val="333333"/>
                </a:solidFill>
              </a:rPr>
              <a:t>A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granulosyytit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=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lymfosyytit (imusolut)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monosyytit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 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Monosyytit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oin 4–6 % leukosyyteistä. Löyhässä sidekudoksessa makrofageina &gt;  ja vastaavat taudinaiheuttajien ja syöpäsolujen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fagosytoosista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Monosyytit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ovat yksi T-imusoluille antigeenejä esittelevä solu (APC,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antigen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presenting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cell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Lymfosyytit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(imusolut): Noin 25–35 % leukosyyteistä. T- ja B-lymfosyytit. Plasmassa jonkin verran lymfosyyteistä syntyneitä plasmasoluja &gt; erittävät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immunoglobuliineja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Ig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vasta-aineita).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S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yöttösolut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mast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cells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),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NK eli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natural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killers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solut ja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dendriittisolut</a:t>
            </a:r>
            <a:r>
              <a:rPr lang="fi-FI" sz="1600" dirty="0">
                <a:solidFill>
                  <a:srgbClr val="333333"/>
                </a:solidFill>
              </a:rPr>
              <a:t>: </a:t>
            </a:r>
          </a:p>
          <a:p>
            <a:pPr lvl="2"/>
            <a:r>
              <a:rPr lang="fi-FI" sz="1600" b="1" i="0" dirty="0">
                <a:solidFill>
                  <a:srgbClr val="333333"/>
                </a:solidFill>
                <a:effectLst/>
              </a:rPr>
              <a:t>NK –solut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; imusoluja luonnollisessa immuunipuolustuksessa &gt; tuhoavat syöpäsoluja ja virustartunnan saaneita soluja.</a:t>
            </a:r>
          </a:p>
          <a:p>
            <a:pPr lvl="2"/>
            <a:r>
              <a:rPr lang="fi-FI" sz="1600" b="1" i="0" dirty="0">
                <a:solidFill>
                  <a:srgbClr val="333333"/>
                </a:solidFill>
                <a:effectLst/>
              </a:rPr>
              <a:t>Syöttösolut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erittävät histamiinia ja hepariini tulehduksissa &gt; haavojen paraneminen ja allergiset reaktiot.</a:t>
            </a:r>
          </a:p>
          <a:p>
            <a:pPr lvl="2"/>
            <a:r>
              <a:rPr lang="fi-FI" sz="1600" b="1" i="0" dirty="0" err="1">
                <a:solidFill>
                  <a:srgbClr val="333333"/>
                </a:solidFill>
                <a:effectLst/>
              </a:rPr>
              <a:t>Dendriittisolut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APC –soluja. </a:t>
            </a:r>
            <a:r>
              <a:rPr lang="fi-FI" sz="1600" dirty="0">
                <a:solidFill>
                  <a:srgbClr val="333333"/>
                </a:solidFill>
              </a:rPr>
              <a:t>K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ulkeutuvat imunesteen mukana imukudokseen &gt; laukaisee hankintaisen immuunipuolustuksen.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EBEA0FD-AAA5-2A7B-7808-917994C341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13.1 Veren koostumus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F1A54BD-64C5-D8CF-F470-B17A8F9F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44" y="3005644"/>
            <a:ext cx="3057952" cy="154326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BB68545-D541-39B7-7A62-79F4D6A60D59}"/>
              </a:ext>
            </a:extLst>
          </p:cNvPr>
          <p:cNvSpPr txBox="1"/>
          <p:nvPr/>
        </p:nvSpPr>
        <p:spPr>
          <a:xfrm>
            <a:off x="9206345" y="2631605"/>
            <a:ext cx="97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4–6 % 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F189AE1-88E0-B66E-186A-D0898AB2B615}"/>
              </a:ext>
            </a:extLst>
          </p:cNvPr>
          <p:cNvSpPr txBox="1"/>
          <p:nvPr/>
        </p:nvSpPr>
        <p:spPr>
          <a:xfrm>
            <a:off x="10686474" y="2561660"/>
            <a:ext cx="107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25–35 %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145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814</TotalTime>
  <Words>1503</Words>
  <Application>Microsoft Office PowerPoint</Application>
  <PresentationFormat>Laajakuva</PresentationFormat>
  <Paragraphs>143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Calibri</vt:lpstr>
      <vt:lpstr>Corbel</vt:lpstr>
      <vt:lpstr>ElsevierGulliver</vt:lpstr>
      <vt:lpstr>Kenyan Coffee Rg</vt:lpstr>
      <vt:lpstr>Roboto Slab</vt:lpstr>
      <vt:lpstr>Source Sans Pro</vt:lpstr>
      <vt:lpstr>Wingdings</vt:lpstr>
      <vt:lpstr>Vuorovärinen</vt:lpstr>
      <vt:lpstr>PowerPoint-esitys</vt:lpstr>
      <vt:lpstr> LUKU 13     VEREN FYSIOLOGIAA</vt:lpstr>
      <vt:lpstr>13.1 Veren koostumus</vt:lpstr>
      <vt:lpstr>13.1 Veren koostumus</vt:lpstr>
      <vt:lpstr>13.1 Veren koostumus</vt:lpstr>
      <vt:lpstr>13.1 Veren koostumus</vt:lpstr>
      <vt:lpstr>13.1 Veren koostumus</vt:lpstr>
      <vt:lpstr>13.1 Veren koostumus</vt:lpstr>
      <vt:lpstr>13.1 Veren koostumus</vt:lpstr>
      <vt:lpstr>13.1 Veren koostumus</vt:lpstr>
      <vt:lpstr>3.2 Hematopoieesi</vt:lpstr>
      <vt:lpstr>3.2 Hematopoieesi</vt:lpstr>
      <vt:lpstr>3.2 Hematopoieesi</vt:lpstr>
      <vt:lpstr>13.3 Veriryhmät</vt:lpstr>
      <vt:lpstr>13.3 Veriryhmät</vt:lpstr>
      <vt:lpstr>13.3 Veriryhmät</vt:lpstr>
      <vt:lpstr>13.4 Veren hyytyminen</vt:lpstr>
      <vt:lpstr>13.4 Veren hyytyminen</vt:lpstr>
      <vt:lpstr>13.4 Veren hyytyminen</vt:lpstr>
      <vt:lpstr>13.4 Veren hyytyminen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2024-03-04T13:47:23Z</dcterms:modified>
</cp:coreProperties>
</file>