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56" r:id="rId3"/>
    <p:sldId id="267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44456-3BBD-4B55-97BC-542A2B68BDA6}" v="44" dt="2024-03-02T08:16:0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80C44456-3BBD-4B55-97BC-542A2B68BDA6}"/>
    <pc:docChg chg="undo custSel addSld delSld modSld sldOrd">
      <pc:chgData name="Tapani Risto" userId="976c6936-ee02-4032-8c0b-9c911f48e023" providerId="ADAL" clId="{80C44456-3BBD-4B55-97BC-542A2B68BDA6}" dt="2024-03-03T10:06:59.043" v="46993" actId="255"/>
      <pc:docMkLst>
        <pc:docMk/>
      </pc:docMkLst>
      <pc:sldChg chg="modSp mod">
        <pc:chgData name="Tapani Risto" userId="976c6936-ee02-4032-8c0b-9c911f48e023" providerId="ADAL" clId="{80C44456-3BBD-4B55-97BC-542A2B68BDA6}" dt="2024-02-21T08:52:05.868" v="2083" actId="6549"/>
        <pc:sldMkLst>
          <pc:docMk/>
          <pc:sldMk cId="1865182377" sldId="265"/>
        </pc:sldMkLst>
        <pc:spChg chg="mod">
          <ac:chgData name="Tapani Risto" userId="976c6936-ee02-4032-8c0b-9c911f48e023" providerId="ADAL" clId="{80C44456-3BBD-4B55-97BC-542A2B68BDA6}" dt="2024-02-21T08:52:05.868" v="2083" actId="6549"/>
          <ac:spMkLst>
            <pc:docMk/>
            <pc:sldMk cId="1865182377" sldId="265"/>
            <ac:spMk id="3" creationId="{FAD07B77-09F5-942F-1C12-D9B5244A7B21}"/>
          </ac:spMkLst>
        </pc:spChg>
      </pc:sldChg>
      <pc:sldChg chg="addSp delSp modSp new mod">
        <pc:chgData name="Tapani Risto" userId="976c6936-ee02-4032-8c0b-9c911f48e023" providerId="ADAL" clId="{80C44456-3BBD-4B55-97BC-542A2B68BDA6}" dt="2024-02-24T09:22:36.512" v="29909" actId="20577"/>
        <pc:sldMkLst>
          <pc:docMk/>
          <pc:sldMk cId="2045377807" sldId="266"/>
        </pc:sldMkLst>
        <pc:spChg chg="mod">
          <ac:chgData name="Tapani Risto" userId="976c6936-ee02-4032-8c0b-9c911f48e023" providerId="ADAL" clId="{80C44456-3BBD-4B55-97BC-542A2B68BDA6}" dt="2024-02-21T08:53:09.625" v="2091" actId="404"/>
          <ac:spMkLst>
            <pc:docMk/>
            <pc:sldMk cId="2045377807" sldId="266"/>
            <ac:spMk id="2" creationId="{79A1C82E-5DD3-898C-7666-2B4303AEB58B}"/>
          </ac:spMkLst>
        </pc:spChg>
        <pc:spChg chg="mod">
          <ac:chgData name="Tapani Risto" userId="976c6936-ee02-4032-8c0b-9c911f48e023" providerId="ADAL" clId="{80C44456-3BBD-4B55-97BC-542A2B68BDA6}" dt="2024-02-24T09:22:36.512" v="29909" actId="20577"/>
          <ac:spMkLst>
            <pc:docMk/>
            <pc:sldMk cId="2045377807" sldId="266"/>
            <ac:spMk id="3" creationId="{6D499AD2-0EEB-08AC-25A5-232A5BBFC888}"/>
          </ac:spMkLst>
        </pc:spChg>
        <pc:spChg chg="add del mod">
          <ac:chgData name="Tapani Risto" userId="976c6936-ee02-4032-8c0b-9c911f48e023" providerId="ADAL" clId="{80C44456-3BBD-4B55-97BC-542A2B68BDA6}" dt="2024-02-21T09:57:19.748" v="5422" actId="478"/>
          <ac:spMkLst>
            <pc:docMk/>
            <pc:sldMk cId="2045377807" sldId="266"/>
            <ac:spMk id="6" creationId="{37A4741F-0118-3847-1976-E177657D69DA}"/>
          </ac:spMkLst>
        </pc:spChg>
        <pc:spChg chg="add mod">
          <ac:chgData name="Tapani Risto" userId="976c6936-ee02-4032-8c0b-9c911f48e023" providerId="ADAL" clId="{80C44456-3BBD-4B55-97BC-542A2B68BDA6}" dt="2024-02-21T09:57:12.888" v="5421" actId="208"/>
          <ac:spMkLst>
            <pc:docMk/>
            <pc:sldMk cId="2045377807" sldId="266"/>
            <ac:spMk id="9" creationId="{C54444B9-2F1D-87AA-F912-41A887061C2E}"/>
          </ac:spMkLst>
        </pc:spChg>
        <pc:picChg chg="add mod">
          <ac:chgData name="Tapani Risto" userId="976c6936-ee02-4032-8c0b-9c911f48e023" providerId="ADAL" clId="{80C44456-3BBD-4B55-97BC-542A2B68BDA6}" dt="2024-02-21T09:54:52.472" v="5305" actId="14100"/>
          <ac:picMkLst>
            <pc:docMk/>
            <pc:sldMk cId="2045377807" sldId="266"/>
            <ac:picMk id="5" creationId="{5F36E162-45E2-185E-5E35-1362CBD4B9F6}"/>
          </ac:picMkLst>
        </pc:picChg>
        <pc:picChg chg="add mod">
          <ac:chgData name="Tapani Risto" userId="976c6936-ee02-4032-8c0b-9c911f48e023" providerId="ADAL" clId="{80C44456-3BBD-4B55-97BC-542A2B68BDA6}" dt="2024-02-21T09:56:53.819" v="5418" actId="1037"/>
          <ac:picMkLst>
            <pc:docMk/>
            <pc:sldMk cId="2045377807" sldId="266"/>
            <ac:picMk id="8" creationId="{9BB93328-4446-B06B-9438-4C935492316D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2-21T09:00:31.776" v="2307" actId="1076"/>
        <pc:sldMkLst>
          <pc:docMk/>
          <pc:sldMk cId="1573552275" sldId="267"/>
        </pc:sldMkLst>
        <pc:spChg chg="mod">
          <ac:chgData name="Tapani Risto" userId="976c6936-ee02-4032-8c0b-9c911f48e023" providerId="ADAL" clId="{80C44456-3BBD-4B55-97BC-542A2B68BDA6}" dt="2024-02-21T08:59:49.996" v="2303" actId="404"/>
          <ac:spMkLst>
            <pc:docMk/>
            <pc:sldMk cId="1573552275" sldId="267"/>
            <ac:spMk id="2" creationId="{C4405A75-D676-0309-6B31-EB87A19EC0A6}"/>
          </ac:spMkLst>
        </pc:spChg>
        <pc:spChg chg="del">
          <ac:chgData name="Tapani Risto" userId="976c6936-ee02-4032-8c0b-9c911f48e023" providerId="ADAL" clId="{80C44456-3BBD-4B55-97BC-542A2B68BDA6}" dt="2024-02-21T08:59:59.850" v="2304" actId="478"/>
          <ac:spMkLst>
            <pc:docMk/>
            <pc:sldMk cId="1573552275" sldId="267"/>
            <ac:spMk id="3" creationId="{32EEEC75-678C-4040-0046-7A8348E927D0}"/>
          </ac:spMkLst>
        </pc:spChg>
        <pc:picChg chg="add mod">
          <ac:chgData name="Tapani Risto" userId="976c6936-ee02-4032-8c0b-9c911f48e023" providerId="ADAL" clId="{80C44456-3BBD-4B55-97BC-542A2B68BDA6}" dt="2024-02-21T09:00:31.776" v="2307" actId="1076"/>
          <ac:picMkLst>
            <pc:docMk/>
            <pc:sldMk cId="1573552275" sldId="267"/>
            <ac:picMk id="5" creationId="{7C46899D-3B85-0F5B-A8C0-B1F568F6FD34}"/>
          </ac:picMkLst>
        </pc:picChg>
      </pc:sldChg>
      <pc:sldChg chg="addSp modSp new mod">
        <pc:chgData name="Tapani Risto" userId="976c6936-ee02-4032-8c0b-9c911f48e023" providerId="ADAL" clId="{80C44456-3BBD-4B55-97BC-542A2B68BDA6}" dt="2024-02-22T07:28:17.319" v="7160" actId="14100"/>
        <pc:sldMkLst>
          <pc:docMk/>
          <pc:sldMk cId="2144274243" sldId="268"/>
        </pc:sldMkLst>
        <pc:spChg chg="mod">
          <ac:chgData name="Tapani Risto" userId="976c6936-ee02-4032-8c0b-9c911f48e023" providerId="ADAL" clId="{80C44456-3BBD-4B55-97BC-542A2B68BDA6}" dt="2024-02-22T07:19:20.050" v="5442" actId="404"/>
          <ac:spMkLst>
            <pc:docMk/>
            <pc:sldMk cId="2144274243" sldId="268"/>
            <ac:spMk id="2" creationId="{E17C6664-BEE0-5B23-14D4-F78A128F896F}"/>
          </ac:spMkLst>
        </pc:spChg>
        <pc:spChg chg="mod">
          <ac:chgData name="Tapani Risto" userId="976c6936-ee02-4032-8c0b-9c911f48e023" providerId="ADAL" clId="{80C44456-3BBD-4B55-97BC-542A2B68BDA6}" dt="2024-02-22T07:28:12.337" v="7159" actId="20577"/>
          <ac:spMkLst>
            <pc:docMk/>
            <pc:sldMk cId="2144274243" sldId="268"/>
            <ac:spMk id="3" creationId="{5123C4A6-179E-F999-6A8A-12BA864C4332}"/>
          </ac:spMkLst>
        </pc:spChg>
        <pc:picChg chg="add mod">
          <ac:chgData name="Tapani Risto" userId="976c6936-ee02-4032-8c0b-9c911f48e023" providerId="ADAL" clId="{80C44456-3BBD-4B55-97BC-542A2B68BDA6}" dt="2024-02-22T07:28:17.319" v="7160" actId="14100"/>
          <ac:picMkLst>
            <pc:docMk/>
            <pc:sldMk cId="2144274243" sldId="268"/>
            <ac:picMk id="5" creationId="{E49E3858-CB72-6CC1-21B1-049D6AFE914E}"/>
          </ac:picMkLst>
        </pc:picChg>
      </pc:sldChg>
      <pc:sldChg chg="addSp modSp new mod">
        <pc:chgData name="Tapani Risto" userId="976c6936-ee02-4032-8c0b-9c911f48e023" providerId="ADAL" clId="{80C44456-3BBD-4B55-97BC-542A2B68BDA6}" dt="2024-02-22T07:38:08.927" v="7543" actId="1076"/>
        <pc:sldMkLst>
          <pc:docMk/>
          <pc:sldMk cId="2809829037" sldId="269"/>
        </pc:sldMkLst>
        <pc:spChg chg="mod">
          <ac:chgData name="Tapani Risto" userId="976c6936-ee02-4032-8c0b-9c911f48e023" providerId="ADAL" clId="{80C44456-3BBD-4B55-97BC-542A2B68BDA6}" dt="2024-02-22T07:32:52.238" v="7167" actId="404"/>
          <ac:spMkLst>
            <pc:docMk/>
            <pc:sldMk cId="2809829037" sldId="269"/>
            <ac:spMk id="2" creationId="{8B51E52A-515A-6F57-1426-06BE17565F7D}"/>
          </ac:spMkLst>
        </pc:spChg>
        <pc:spChg chg="mod">
          <ac:chgData name="Tapani Risto" userId="976c6936-ee02-4032-8c0b-9c911f48e023" providerId="ADAL" clId="{80C44456-3BBD-4B55-97BC-542A2B68BDA6}" dt="2024-02-22T07:38:08.927" v="7543" actId="1076"/>
          <ac:spMkLst>
            <pc:docMk/>
            <pc:sldMk cId="2809829037" sldId="269"/>
            <ac:spMk id="3" creationId="{C53D9513-8599-942C-090B-1CA86409F6F0}"/>
          </ac:spMkLst>
        </pc:spChg>
        <pc:picChg chg="add mod">
          <ac:chgData name="Tapani Risto" userId="976c6936-ee02-4032-8c0b-9c911f48e023" providerId="ADAL" clId="{80C44456-3BBD-4B55-97BC-542A2B68BDA6}" dt="2024-02-22T07:34:20.192" v="7175" actId="1076"/>
          <ac:picMkLst>
            <pc:docMk/>
            <pc:sldMk cId="2809829037" sldId="269"/>
            <ac:picMk id="5" creationId="{628D75B0-51C9-096D-3AEA-3A5FFF6BCCA4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4:20.033" v="39946" actId="113"/>
        <pc:sldMkLst>
          <pc:docMk/>
          <pc:sldMk cId="3219980433" sldId="270"/>
        </pc:sldMkLst>
        <pc:spChg chg="mod">
          <ac:chgData name="Tapani Risto" userId="976c6936-ee02-4032-8c0b-9c911f48e023" providerId="ADAL" clId="{80C44456-3BBD-4B55-97BC-542A2B68BDA6}" dt="2024-02-22T07:38:30.953" v="7550" actId="404"/>
          <ac:spMkLst>
            <pc:docMk/>
            <pc:sldMk cId="3219980433" sldId="270"/>
            <ac:spMk id="2" creationId="{F175B99C-4D34-CEDB-466D-83EA71253797}"/>
          </ac:spMkLst>
        </pc:spChg>
        <pc:spChg chg="mod">
          <ac:chgData name="Tapani Risto" userId="976c6936-ee02-4032-8c0b-9c911f48e023" providerId="ADAL" clId="{80C44456-3BBD-4B55-97BC-542A2B68BDA6}" dt="2024-03-02T07:34:20.033" v="39946" actId="113"/>
          <ac:spMkLst>
            <pc:docMk/>
            <pc:sldMk cId="3219980433" sldId="270"/>
            <ac:spMk id="3" creationId="{A1D469ED-EA61-BB1E-1699-2B96DD94EE3D}"/>
          </ac:spMkLst>
        </pc:spChg>
        <pc:picChg chg="add mod">
          <ac:chgData name="Tapani Risto" userId="976c6936-ee02-4032-8c0b-9c911f48e023" providerId="ADAL" clId="{80C44456-3BBD-4B55-97BC-542A2B68BDA6}" dt="2024-02-22T07:39:45.022" v="7559" actId="1076"/>
          <ac:picMkLst>
            <pc:docMk/>
            <pc:sldMk cId="3219980433" sldId="270"/>
            <ac:picMk id="5" creationId="{AE54D37D-DE28-678A-1F16-338FE121D557}"/>
          </ac:picMkLst>
        </pc:picChg>
      </pc:sldChg>
      <pc:sldChg chg="addSp modSp new mod">
        <pc:chgData name="Tapani Risto" userId="976c6936-ee02-4032-8c0b-9c911f48e023" providerId="ADAL" clId="{80C44456-3BBD-4B55-97BC-542A2B68BDA6}" dt="2024-02-22T08:16:00.196" v="11358" actId="1076"/>
        <pc:sldMkLst>
          <pc:docMk/>
          <pc:sldMk cId="1955239095" sldId="271"/>
        </pc:sldMkLst>
        <pc:spChg chg="mod">
          <ac:chgData name="Tapani Risto" userId="976c6936-ee02-4032-8c0b-9c911f48e023" providerId="ADAL" clId="{80C44456-3BBD-4B55-97BC-542A2B68BDA6}" dt="2024-02-22T07:57:30.250" v="9416" actId="403"/>
          <ac:spMkLst>
            <pc:docMk/>
            <pc:sldMk cId="1955239095" sldId="271"/>
            <ac:spMk id="2" creationId="{779A813E-5047-F93A-93BD-CDBF8B8C5E0F}"/>
          </ac:spMkLst>
        </pc:spChg>
        <pc:spChg chg="mod">
          <ac:chgData name="Tapani Risto" userId="976c6936-ee02-4032-8c0b-9c911f48e023" providerId="ADAL" clId="{80C44456-3BBD-4B55-97BC-542A2B68BDA6}" dt="2024-02-22T08:15:21.211" v="11353" actId="14100"/>
          <ac:spMkLst>
            <pc:docMk/>
            <pc:sldMk cId="1955239095" sldId="271"/>
            <ac:spMk id="3" creationId="{46535520-5463-C178-1808-8DD31FEE077C}"/>
          </ac:spMkLst>
        </pc:spChg>
        <pc:picChg chg="add mod">
          <ac:chgData name="Tapani Risto" userId="976c6936-ee02-4032-8c0b-9c911f48e023" providerId="ADAL" clId="{80C44456-3BBD-4B55-97BC-542A2B68BDA6}" dt="2024-02-22T07:58:06.449" v="9419" actId="1076"/>
          <ac:picMkLst>
            <pc:docMk/>
            <pc:sldMk cId="1955239095" sldId="271"/>
            <ac:picMk id="5" creationId="{7B58A7C0-48E7-E557-7179-3D2F33E04E0D}"/>
          </ac:picMkLst>
        </pc:picChg>
        <pc:picChg chg="add mod">
          <ac:chgData name="Tapani Risto" userId="976c6936-ee02-4032-8c0b-9c911f48e023" providerId="ADAL" clId="{80C44456-3BBD-4B55-97BC-542A2B68BDA6}" dt="2024-02-22T08:16:00.196" v="11358" actId="1076"/>
          <ac:picMkLst>
            <pc:docMk/>
            <pc:sldMk cId="1955239095" sldId="271"/>
            <ac:picMk id="7" creationId="{92F18F4E-C8A4-4DE6-65A5-0D34CA259852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4:46.041" v="39948" actId="113"/>
        <pc:sldMkLst>
          <pc:docMk/>
          <pc:sldMk cId="3127336716" sldId="272"/>
        </pc:sldMkLst>
        <pc:spChg chg="mod">
          <ac:chgData name="Tapani Risto" userId="976c6936-ee02-4032-8c0b-9c911f48e023" providerId="ADAL" clId="{80C44456-3BBD-4B55-97BC-542A2B68BDA6}" dt="2024-02-22T08:20:09.086" v="11366" actId="404"/>
          <ac:spMkLst>
            <pc:docMk/>
            <pc:sldMk cId="3127336716" sldId="272"/>
            <ac:spMk id="2" creationId="{8ECDECB7-2ADF-EFA2-55AD-5DCF8D9B6859}"/>
          </ac:spMkLst>
        </pc:spChg>
        <pc:spChg chg="mod">
          <ac:chgData name="Tapani Risto" userId="976c6936-ee02-4032-8c0b-9c911f48e023" providerId="ADAL" clId="{80C44456-3BBD-4B55-97BC-542A2B68BDA6}" dt="2024-03-02T07:34:46.041" v="39948" actId="113"/>
          <ac:spMkLst>
            <pc:docMk/>
            <pc:sldMk cId="3127336716" sldId="272"/>
            <ac:spMk id="3" creationId="{A3F9D6DF-A933-FCD3-9CC3-997C90822E33}"/>
          </ac:spMkLst>
        </pc:spChg>
        <pc:picChg chg="add mod">
          <ac:chgData name="Tapani Risto" userId="976c6936-ee02-4032-8c0b-9c911f48e023" providerId="ADAL" clId="{80C44456-3BBD-4B55-97BC-542A2B68BDA6}" dt="2024-02-22T08:20:26.550" v="11372" actId="1076"/>
          <ac:picMkLst>
            <pc:docMk/>
            <pc:sldMk cId="3127336716" sldId="272"/>
            <ac:picMk id="4" creationId="{C5E0C2F6-8250-C7DA-D517-2DDB3089E766}"/>
          </ac:picMkLst>
        </pc:picChg>
      </pc:sldChg>
      <pc:sldChg chg="addSp modSp new mod">
        <pc:chgData name="Tapani Risto" userId="976c6936-ee02-4032-8c0b-9c911f48e023" providerId="ADAL" clId="{80C44456-3BBD-4B55-97BC-542A2B68BDA6}" dt="2024-02-22T08:58:09.701" v="13686" actId="1038"/>
        <pc:sldMkLst>
          <pc:docMk/>
          <pc:sldMk cId="943634549" sldId="273"/>
        </pc:sldMkLst>
        <pc:spChg chg="mod">
          <ac:chgData name="Tapani Risto" userId="976c6936-ee02-4032-8c0b-9c911f48e023" providerId="ADAL" clId="{80C44456-3BBD-4B55-97BC-542A2B68BDA6}" dt="2024-02-22T08:30:51.946" v="11927" actId="404"/>
          <ac:spMkLst>
            <pc:docMk/>
            <pc:sldMk cId="943634549" sldId="273"/>
            <ac:spMk id="2" creationId="{7C69C12B-C925-5A89-2CD9-8220AA0B2513}"/>
          </ac:spMkLst>
        </pc:spChg>
        <pc:spChg chg="mod">
          <ac:chgData name="Tapani Risto" userId="976c6936-ee02-4032-8c0b-9c911f48e023" providerId="ADAL" clId="{80C44456-3BBD-4B55-97BC-542A2B68BDA6}" dt="2024-02-22T08:57:26.405" v="13675" actId="1076"/>
          <ac:spMkLst>
            <pc:docMk/>
            <pc:sldMk cId="943634549" sldId="273"/>
            <ac:spMk id="3" creationId="{E7AD4880-F11B-CC87-C58F-016F2048D5BB}"/>
          </ac:spMkLst>
        </pc:spChg>
        <pc:picChg chg="add mod">
          <ac:chgData name="Tapani Risto" userId="976c6936-ee02-4032-8c0b-9c911f48e023" providerId="ADAL" clId="{80C44456-3BBD-4B55-97BC-542A2B68BDA6}" dt="2024-02-22T08:57:32.912" v="13677" actId="14100"/>
          <ac:picMkLst>
            <pc:docMk/>
            <pc:sldMk cId="943634549" sldId="273"/>
            <ac:picMk id="5" creationId="{176F242A-944E-ED7A-88AC-BE3582E1400A}"/>
          </ac:picMkLst>
        </pc:picChg>
        <pc:picChg chg="add mod">
          <ac:chgData name="Tapani Risto" userId="976c6936-ee02-4032-8c0b-9c911f48e023" providerId="ADAL" clId="{80C44456-3BBD-4B55-97BC-542A2B68BDA6}" dt="2024-02-22T08:58:09.701" v="13686" actId="1038"/>
          <ac:picMkLst>
            <pc:docMk/>
            <pc:sldMk cId="943634549" sldId="273"/>
            <ac:picMk id="7" creationId="{2787BBA1-672B-D984-8537-9F2CA3DC7C59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6:14.239" v="39974" actId="1076"/>
        <pc:sldMkLst>
          <pc:docMk/>
          <pc:sldMk cId="2256722300" sldId="274"/>
        </pc:sldMkLst>
        <pc:spChg chg="mod">
          <ac:chgData name="Tapani Risto" userId="976c6936-ee02-4032-8c0b-9c911f48e023" providerId="ADAL" clId="{80C44456-3BBD-4B55-97BC-542A2B68BDA6}" dt="2024-02-22T09:02:54.229" v="13696" actId="20577"/>
          <ac:spMkLst>
            <pc:docMk/>
            <pc:sldMk cId="2256722300" sldId="274"/>
            <ac:spMk id="2" creationId="{2A93F8D9-F257-D4FD-60D8-60B323842921}"/>
          </ac:spMkLst>
        </pc:spChg>
        <pc:spChg chg="mod">
          <ac:chgData name="Tapani Risto" userId="976c6936-ee02-4032-8c0b-9c911f48e023" providerId="ADAL" clId="{80C44456-3BBD-4B55-97BC-542A2B68BDA6}" dt="2024-03-02T07:36:14.239" v="39974" actId="1076"/>
          <ac:spMkLst>
            <pc:docMk/>
            <pc:sldMk cId="2256722300" sldId="274"/>
            <ac:spMk id="3" creationId="{7286E8C5-8069-D426-5DC7-DD8D67F6C936}"/>
          </ac:spMkLst>
        </pc:spChg>
        <pc:picChg chg="add mod">
          <ac:chgData name="Tapani Risto" userId="976c6936-ee02-4032-8c0b-9c911f48e023" providerId="ADAL" clId="{80C44456-3BBD-4B55-97BC-542A2B68BDA6}" dt="2024-03-02T07:36:06.808" v="39972" actId="14100"/>
          <ac:picMkLst>
            <pc:docMk/>
            <pc:sldMk cId="2256722300" sldId="274"/>
            <ac:picMk id="1026" creationId="{860D595D-488C-1F4A-D0F0-309BDC8460FC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6:33.318" v="39975" actId="403"/>
        <pc:sldMkLst>
          <pc:docMk/>
          <pc:sldMk cId="2639172116" sldId="275"/>
        </pc:sldMkLst>
        <pc:spChg chg="mod">
          <ac:chgData name="Tapani Risto" userId="976c6936-ee02-4032-8c0b-9c911f48e023" providerId="ADAL" clId="{80C44456-3BBD-4B55-97BC-542A2B68BDA6}" dt="2024-02-22T12:44:19.856" v="15631" actId="404"/>
          <ac:spMkLst>
            <pc:docMk/>
            <pc:sldMk cId="2639172116" sldId="275"/>
            <ac:spMk id="2" creationId="{5DCE3A06-37E2-A58A-B30F-FF9C5DEFF6D0}"/>
          </ac:spMkLst>
        </pc:spChg>
        <pc:spChg chg="mod">
          <ac:chgData name="Tapani Risto" userId="976c6936-ee02-4032-8c0b-9c911f48e023" providerId="ADAL" clId="{80C44456-3BBD-4B55-97BC-542A2B68BDA6}" dt="2024-03-02T07:36:33.318" v="39975" actId="403"/>
          <ac:spMkLst>
            <pc:docMk/>
            <pc:sldMk cId="2639172116" sldId="275"/>
            <ac:spMk id="3" creationId="{7A1816E2-987F-E34A-82EB-4322E59450D8}"/>
          </ac:spMkLst>
        </pc:spChg>
        <pc:picChg chg="add mod">
          <ac:chgData name="Tapani Risto" userId="976c6936-ee02-4032-8c0b-9c911f48e023" providerId="ADAL" clId="{80C44456-3BBD-4B55-97BC-542A2B68BDA6}" dt="2024-02-22T12:45:37.237" v="15638" actId="1076"/>
          <ac:picMkLst>
            <pc:docMk/>
            <pc:sldMk cId="2639172116" sldId="275"/>
            <ac:picMk id="5" creationId="{4DE8CE19-3DF0-A92E-ADB4-93DF69BE4866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2-22T13:25:34.168" v="18397" actId="113"/>
        <pc:sldMkLst>
          <pc:docMk/>
          <pc:sldMk cId="3662126139" sldId="276"/>
        </pc:sldMkLst>
        <pc:spChg chg="mod">
          <ac:chgData name="Tapani Risto" userId="976c6936-ee02-4032-8c0b-9c911f48e023" providerId="ADAL" clId="{80C44456-3BBD-4B55-97BC-542A2B68BDA6}" dt="2024-02-22T13:04:18.726" v="17201" actId="1076"/>
          <ac:spMkLst>
            <pc:docMk/>
            <pc:sldMk cId="3662126139" sldId="276"/>
            <ac:spMk id="2" creationId="{74E0C796-2FA6-A897-A3C7-DEFE1A14F388}"/>
          </ac:spMkLst>
        </pc:spChg>
        <pc:spChg chg="mod">
          <ac:chgData name="Tapani Risto" userId="976c6936-ee02-4032-8c0b-9c911f48e023" providerId="ADAL" clId="{80C44456-3BBD-4B55-97BC-542A2B68BDA6}" dt="2024-02-22T13:25:34.168" v="18397" actId="113"/>
          <ac:spMkLst>
            <pc:docMk/>
            <pc:sldMk cId="3662126139" sldId="276"/>
            <ac:spMk id="3" creationId="{DEA4367D-9883-7561-AA04-80D1C498B540}"/>
          </ac:spMkLst>
        </pc:spChg>
        <pc:picChg chg="add mod">
          <ac:chgData name="Tapani Risto" userId="976c6936-ee02-4032-8c0b-9c911f48e023" providerId="ADAL" clId="{80C44456-3BBD-4B55-97BC-542A2B68BDA6}" dt="2024-02-22T13:25:18.309" v="18393" actId="1076"/>
          <ac:picMkLst>
            <pc:docMk/>
            <pc:sldMk cId="3662126139" sldId="276"/>
            <ac:picMk id="5" creationId="{9F23731B-BE87-4836-5C92-C5E78573415D}"/>
          </ac:picMkLst>
        </pc:picChg>
        <pc:picChg chg="add del mod">
          <ac:chgData name="Tapani Risto" userId="976c6936-ee02-4032-8c0b-9c911f48e023" providerId="ADAL" clId="{80C44456-3BBD-4B55-97BC-542A2B68BDA6}" dt="2024-02-22T13:19:41.218" v="17204" actId="478"/>
          <ac:picMkLst>
            <pc:docMk/>
            <pc:sldMk cId="3662126139" sldId="276"/>
            <ac:picMk id="1026" creationId="{06899562-6AF3-A285-9FA4-CF3B17243A8B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2-23T06:47:59.057" v="21462" actId="255"/>
        <pc:sldMkLst>
          <pc:docMk/>
          <pc:sldMk cId="1965536474" sldId="277"/>
        </pc:sldMkLst>
        <pc:spChg chg="mod">
          <ac:chgData name="Tapani Risto" userId="976c6936-ee02-4032-8c0b-9c911f48e023" providerId="ADAL" clId="{80C44456-3BBD-4B55-97BC-542A2B68BDA6}" dt="2024-02-23T06:27:13.356" v="18408" actId="404"/>
          <ac:spMkLst>
            <pc:docMk/>
            <pc:sldMk cId="1965536474" sldId="277"/>
            <ac:spMk id="2" creationId="{099485E4-794C-2914-440E-FE81589B8BA8}"/>
          </ac:spMkLst>
        </pc:spChg>
        <pc:spChg chg="mod">
          <ac:chgData name="Tapani Risto" userId="976c6936-ee02-4032-8c0b-9c911f48e023" providerId="ADAL" clId="{80C44456-3BBD-4B55-97BC-542A2B68BDA6}" dt="2024-02-23T06:47:59.057" v="21462" actId="255"/>
          <ac:spMkLst>
            <pc:docMk/>
            <pc:sldMk cId="1965536474" sldId="277"/>
            <ac:spMk id="3" creationId="{A2BF08B5-D59A-28B9-6A77-399A37007643}"/>
          </ac:spMkLst>
        </pc:spChg>
        <pc:picChg chg="add del mod">
          <ac:chgData name="Tapani Risto" userId="976c6936-ee02-4032-8c0b-9c911f48e023" providerId="ADAL" clId="{80C44456-3BBD-4B55-97BC-542A2B68BDA6}" dt="2024-02-23T06:41:11.036" v="20966" actId="478"/>
          <ac:picMkLst>
            <pc:docMk/>
            <pc:sldMk cId="1965536474" sldId="277"/>
            <ac:picMk id="1026" creationId="{133E1911-4084-A378-50E4-796E32901281}"/>
          </ac:picMkLst>
        </pc:picChg>
        <pc:picChg chg="add mod">
          <ac:chgData name="Tapani Risto" userId="976c6936-ee02-4032-8c0b-9c911f48e023" providerId="ADAL" clId="{80C44456-3BBD-4B55-97BC-542A2B68BDA6}" dt="2024-02-23T06:41:13.213" v="20967" actId="1076"/>
          <ac:picMkLst>
            <pc:docMk/>
            <pc:sldMk cId="1965536474" sldId="277"/>
            <ac:picMk id="1028" creationId="{4E177F60-70AE-0379-EDA3-44BC9E543AC7}"/>
          </ac:picMkLst>
        </pc:picChg>
      </pc:sldChg>
      <pc:sldChg chg="addSp modSp new mod">
        <pc:chgData name="Tapani Risto" userId="976c6936-ee02-4032-8c0b-9c911f48e023" providerId="ADAL" clId="{80C44456-3BBD-4B55-97BC-542A2B68BDA6}" dt="2024-02-23T06:56:37.972" v="22126" actId="403"/>
        <pc:sldMkLst>
          <pc:docMk/>
          <pc:sldMk cId="1804404323" sldId="278"/>
        </pc:sldMkLst>
        <pc:spChg chg="mod">
          <ac:chgData name="Tapani Risto" userId="976c6936-ee02-4032-8c0b-9c911f48e023" providerId="ADAL" clId="{80C44456-3BBD-4B55-97BC-542A2B68BDA6}" dt="2024-02-23T06:48:33.451" v="21469" actId="404"/>
          <ac:spMkLst>
            <pc:docMk/>
            <pc:sldMk cId="1804404323" sldId="278"/>
            <ac:spMk id="2" creationId="{B1C1796E-E624-5167-5DE3-47FBEAB5E3AB}"/>
          </ac:spMkLst>
        </pc:spChg>
        <pc:spChg chg="mod">
          <ac:chgData name="Tapani Risto" userId="976c6936-ee02-4032-8c0b-9c911f48e023" providerId="ADAL" clId="{80C44456-3BBD-4B55-97BC-542A2B68BDA6}" dt="2024-02-23T06:56:37.972" v="22126" actId="403"/>
          <ac:spMkLst>
            <pc:docMk/>
            <pc:sldMk cId="1804404323" sldId="278"/>
            <ac:spMk id="3" creationId="{8E7C3C63-81A3-6AAB-BD5D-8794F560FFB8}"/>
          </ac:spMkLst>
        </pc:spChg>
        <pc:picChg chg="add mod">
          <ac:chgData name="Tapani Risto" userId="976c6936-ee02-4032-8c0b-9c911f48e023" providerId="ADAL" clId="{80C44456-3BBD-4B55-97BC-542A2B68BDA6}" dt="2024-02-23T06:56:21.881" v="22124" actId="1076"/>
          <ac:picMkLst>
            <pc:docMk/>
            <pc:sldMk cId="1804404323" sldId="278"/>
            <ac:picMk id="4" creationId="{4A8934D4-908D-26D0-BCF3-F4A57DD2B38C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7:19.698" v="39980" actId="14100"/>
        <pc:sldMkLst>
          <pc:docMk/>
          <pc:sldMk cId="2142011570" sldId="279"/>
        </pc:sldMkLst>
        <pc:spChg chg="mod">
          <ac:chgData name="Tapani Risto" userId="976c6936-ee02-4032-8c0b-9c911f48e023" providerId="ADAL" clId="{80C44456-3BBD-4B55-97BC-542A2B68BDA6}" dt="2024-02-23T06:59:30.472" v="22135" actId="404"/>
          <ac:spMkLst>
            <pc:docMk/>
            <pc:sldMk cId="2142011570" sldId="279"/>
            <ac:spMk id="2" creationId="{8553DF55-5217-D748-E253-948E1BB2625E}"/>
          </ac:spMkLst>
        </pc:spChg>
        <pc:spChg chg="mod">
          <ac:chgData name="Tapani Risto" userId="976c6936-ee02-4032-8c0b-9c911f48e023" providerId="ADAL" clId="{80C44456-3BBD-4B55-97BC-542A2B68BDA6}" dt="2024-03-02T07:37:01.453" v="39977" actId="14100"/>
          <ac:spMkLst>
            <pc:docMk/>
            <pc:sldMk cId="2142011570" sldId="279"/>
            <ac:spMk id="3" creationId="{05F80183-E797-5972-AD34-93CDD86F54D1}"/>
          </ac:spMkLst>
        </pc:spChg>
        <pc:picChg chg="add mod">
          <ac:chgData name="Tapani Risto" userId="976c6936-ee02-4032-8c0b-9c911f48e023" providerId="ADAL" clId="{80C44456-3BBD-4B55-97BC-542A2B68BDA6}" dt="2024-03-02T07:37:19.698" v="39980" actId="14100"/>
          <ac:picMkLst>
            <pc:docMk/>
            <pc:sldMk cId="2142011570" sldId="279"/>
            <ac:picMk id="5" creationId="{5D04E466-886C-90AE-F969-467C84B365C9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2-23T07:39:38.205" v="24230" actId="1076"/>
        <pc:sldMkLst>
          <pc:docMk/>
          <pc:sldMk cId="2892780699" sldId="280"/>
        </pc:sldMkLst>
        <pc:spChg chg="mod">
          <ac:chgData name="Tapani Risto" userId="976c6936-ee02-4032-8c0b-9c911f48e023" providerId="ADAL" clId="{80C44456-3BBD-4B55-97BC-542A2B68BDA6}" dt="2024-02-23T07:36:41.558" v="24211" actId="404"/>
          <ac:spMkLst>
            <pc:docMk/>
            <pc:sldMk cId="2892780699" sldId="280"/>
            <ac:spMk id="2" creationId="{4C6EFFB6-0E01-FF10-1608-751378F38F54}"/>
          </ac:spMkLst>
        </pc:spChg>
        <pc:spChg chg="add del mod">
          <ac:chgData name="Tapani Risto" userId="976c6936-ee02-4032-8c0b-9c911f48e023" providerId="ADAL" clId="{80C44456-3BBD-4B55-97BC-542A2B68BDA6}" dt="2024-02-23T07:39:21.404" v="24228" actId="14100"/>
          <ac:spMkLst>
            <pc:docMk/>
            <pc:sldMk cId="2892780699" sldId="280"/>
            <ac:spMk id="3" creationId="{1C08F8C0-F4D6-AFE8-49E4-DC13205B9E64}"/>
          </ac:spMkLst>
        </pc:spChg>
        <pc:spChg chg="add del mod">
          <ac:chgData name="Tapani Risto" userId="976c6936-ee02-4032-8c0b-9c911f48e023" providerId="ADAL" clId="{80C44456-3BBD-4B55-97BC-542A2B68BDA6}" dt="2024-02-23T07:38:29.112" v="24216" actId="478"/>
          <ac:spMkLst>
            <pc:docMk/>
            <pc:sldMk cId="2892780699" sldId="280"/>
            <ac:spMk id="7" creationId="{7AB82C4B-6E63-F359-4BB0-BA3E7940B173}"/>
          </ac:spMkLst>
        </pc:spChg>
        <pc:picChg chg="add mod">
          <ac:chgData name="Tapani Risto" userId="976c6936-ee02-4032-8c0b-9c911f48e023" providerId="ADAL" clId="{80C44456-3BBD-4B55-97BC-542A2B68BDA6}" dt="2024-02-23T07:39:16.668" v="24227" actId="1076"/>
          <ac:picMkLst>
            <pc:docMk/>
            <pc:sldMk cId="2892780699" sldId="280"/>
            <ac:picMk id="5" creationId="{AED7ECB8-1C6C-935E-D68D-459BDC11181F}"/>
          </ac:picMkLst>
        </pc:picChg>
        <pc:picChg chg="add mod">
          <ac:chgData name="Tapani Risto" userId="976c6936-ee02-4032-8c0b-9c911f48e023" providerId="ADAL" clId="{80C44456-3BBD-4B55-97BC-542A2B68BDA6}" dt="2024-02-23T07:39:38.205" v="24230" actId="1076"/>
          <ac:picMkLst>
            <pc:docMk/>
            <pc:sldMk cId="2892780699" sldId="280"/>
            <ac:picMk id="8" creationId="{CB0302EC-BDFF-E9D1-7DF0-458CFDC2CB09}"/>
          </ac:picMkLst>
        </pc:picChg>
      </pc:sldChg>
      <pc:sldChg chg="modSp new mod">
        <pc:chgData name="Tapani Risto" userId="976c6936-ee02-4032-8c0b-9c911f48e023" providerId="ADAL" clId="{80C44456-3BBD-4B55-97BC-542A2B68BDA6}" dt="2024-03-02T07:37:48.331" v="39986" actId="404"/>
        <pc:sldMkLst>
          <pc:docMk/>
          <pc:sldMk cId="2046788767" sldId="281"/>
        </pc:sldMkLst>
        <pc:spChg chg="mod">
          <ac:chgData name="Tapani Risto" userId="976c6936-ee02-4032-8c0b-9c911f48e023" providerId="ADAL" clId="{80C44456-3BBD-4B55-97BC-542A2B68BDA6}" dt="2024-02-23T07:51:07.188" v="24239" actId="404"/>
          <ac:spMkLst>
            <pc:docMk/>
            <pc:sldMk cId="2046788767" sldId="281"/>
            <ac:spMk id="2" creationId="{4BCD1E44-EC41-BC13-1776-73A1D1CC0BDE}"/>
          </ac:spMkLst>
        </pc:spChg>
        <pc:spChg chg="mod">
          <ac:chgData name="Tapani Risto" userId="976c6936-ee02-4032-8c0b-9c911f48e023" providerId="ADAL" clId="{80C44456-3BBD-4B55-97BC-542A2B68BDA6}" dt="2024-03-02T07:37:48.331" v="39986" actId="404"/>
          <ac:spMkLst>
            <pc:docMk/>
            <pc:sldMk cId="2046788767" sldId="281"/>
            <ac:spMk id="3" creationId="{9F7C2ED9-8663-E3FA-0C30-E1081C1C1E17}"/>
          </ac:spMkLst>
        </pc:spChg>
      </pc:sldChg>
      <pc:sldChg chg="addSp modSp new mod">
        <pc:chgData name="Tapani Risto" userId="976c6936-ee02-4032-8c0b-9c911f48e023" providerId="ADAL" clId="{80C44456-3BBD-4B55-97BC-542A2B68BDA6}" dt="2024-02-24T07:35:45.847" v="28288" actId="1076"/>
        <pc:sldMkLst>
          <pc:docMk/>
          <pc:sldMk cId="3461433500" sldId="282"/>
        </pc:sldMkLst>
        <pc:spChg chg="mod">
          <ac:chgData name="Tapani Risto" userId="976c6936-ee02-4032-8c0b-9c911f48e023" providerId="ADAL" clId="{80C44456-3BBD-4B55-97BC-542A2B68BDA6}" dt="2024-02-24T06:54:40.301" v="26324" actId="404"/>
          <ac:spMkLst>
            <pc:docMk/>
            <pc:sldMk cId="3461433500" sldId="282"/>
            <ac:spMk id="2" creationId="{60397A17-EC36-540D-CC0A-AEB1FC68B05E}"/>
          </ac:spMkLst>
        </pc:spChg>
        <pc:spChg chg="mod">
          <ac:chgData name="Tapani Risto" userId="976c6936-ee02-4032-8c0b-9c911f48e023" providerId="ADAL" clId="{80C44456-3BBD-4B55-97BC-542A2B68BDA6}" dt="2024-02-24T07:35:45.847" v="28288" actId="1076"/>
          <ac:spMkLst>
            <pc:docMk/>
            <pc:sldMk cId="3461433500" sldId="282"/>
            <ac:spMk id="3" creationId="{4FEADE0D-7B82-6191-AF97-BCCF8E7D50E1}"/>
          </ac:spMkLst>
        </pc:spChg>
        <pc:picChg chg="add mod">
          <ac:chgData name="Tapani Risto" userId="976c6936-ee02-4032-8c0b-9c911f48e023" providerId="ADAL" clId="{80C44456-3BBD-4B55-97BC-542A2B68BDA6}" dt="2024-02-24T07:33:45.374" v="28064" actId="1076"/>
          <ac:picMkLst>
            <pc:docMk/>
            <pc:sldMk cId="3461433500" sldId="282"/>
            <ac:picMk id="5" creationId="{7EE0363F-AD39-FCED-B719-9C9B1175A7ED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7:38:15.268" v="39988" actId="20577"/>
        <pc:sldMkLst>
          <pc:docMk/>
          <pc:sldMk cId="1528935093" sldId="283"/>
        </pc:sldMkLst>
        <pc:spChg chg="mod">
          <ac:chgData name="Tapani Risto" userId="976c6936-ee02-4032-8c0b-9c911f48e023" providerId="ADAL" clId="{80C44456-3BBD-4B55-97BC-542A2B68BDA6}" dt="2024-02-24T07:37:36.777" v="28297" actId="404"/>
          <ac:spMkLst>
            <pc:docMk/>
            <pc:sldMk cId="1528935093" sldId="283"/>
            <ac:spMk id="2" creationId="{9F18EBE6-8A0C-5E22-C937-4E6E27C79EA0}"/>
          </ac:spMkLst>
        </pc:spChg>
        <pc:spChg chg="mod">
          <ac:chgData name="Tapani Risto" userId="976c6936-ee02-4032-8c0b-9c911f48e023" providerId="ADAL" clId="{80C44456-3BBD-4B55-97BC-542A2B68BDA6}" dt="2024-03-02T07:38:15.268" v="39988" actId="20577"/>
          <ac:spMkLst>
            <pc:docMk/>
            <pc:sldMk cId="1528935093" sldId="283"/>
            <ac:spMk id="3" creationId="{39090F76-6996-1698-1DB6-3D3E2536C84E}"/>
          </ac:spMkLst>
        </pc:spChg>
        <pc:picChg chg="add mod">
          <ac:chgData name="Tapani Risto" userId="976c6936-ee02-4032-8c0b-9c911f48e023" providerId="ADAL" clId="{80C44456-3BBD-4B55-97BC-542A2B68BDA6}" dt="2024-02-24T08:01:27.354" v="28323" actId="1076"/>
          <ac:picMkLst>
            <pc:docMk/>
            <pc:sldMk cId="1528935093" sldId="283"/>
            <ac:picMk id="5" creationId="{55674738-B139-A309-72A5-CE792A489082}"/>
          </ac:picMkLst>
        </pc:picChg>
      </pc:sldChg>
      <pc:sldChg chg="addSp modSp new mod">
        <pc:chgData name="Tapani Risto" userId="976c6936-ee02-4032-8c0b-9c911f48e023" providerId="ADAL" clId="{80C44456-3BBD-4B55-97BC-542A2B68BDA6}" dt="2024-02-24T09:22:59.621" v="29911" actId="20577"/>
        <pc:sldMkLst>
          <pc:docMk/>
          <pc:sldMk cId="2520507131" sldId="284"/>
        </pc:sldMkLst>
        <pc:spChg chg="mod">
          <ac:chgData name="Tapani Risto" userId="976c6936-ee02-4032-8c0b-9c911f48e023" providerId="ADAL" clId="{80C44456-3BBD-4B55-97BC-542A2B68BDA6}" dt="2024-02-24T09:22:59.621" v="29911" actId="20577"/>
          <ac:spMkLst>
            <pc:docMk/>
            <pc:sldMk cId="2520507131" sldId="284"/>
            <ac:spMk id="2" creationId="{6E0875AC-A96F-210E-9194-71D62AD61E61}"/>
          </ac:spMkLst>
        </pc:spChg>
        <pc:spChg chg="mod">
          <ac:chgData name="Tapani Risto" userId="976c6936-ee02-4032-8c0b-9c911f48e023" providerId="ADAL" clId="{80C44456-3BBD-4B55-97BC-542A2B68BDA6}" dt="2024-02-24T08:23:28.943" v="29772" actId="1076"/>
          <ac:spMkLst>
            <pc:docMk/>
            <pc:sldMk cId="2520507131" sldId="284"/>
            <ac:spMk id="3" creationId="{579BDB1A-71F0-ABF1-DAF3-50CFCAB89562}"/>
          </ac:spMkLst>
        </pc:spChg>
        <pc:picChg chg="add mod">
          <ac:chgData name="Tapani Risto" userId="976c6936-ee02-4032-8c0b-9c911f48e023" providerId="ADAL" clId="{80C44456-3BBD-4B55-97BC-542A2B68BDA6}" dt="2024-02-24T08:23:33.421" v="29774" actId="1076"/>
          <ac:picMkLst>
            <pc:docMk/>
            <pc:sldMk cId="2520507131" sldId="284"/>
            <ac:picMk id="5" creationId="{9A0A248A-88AA-536C-3122-583AFD710B89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2-24T10:22:37.496" v="32701" actId="14100"/>
        <pc:sldMkLst>
          <pc:docMk/>
          <pc:sldMk cId="3136513577" sldId="285"/>
        </pc:sldMkLst>
        <pc:spChg chg="mod">
          <ac:chgData name="Tapani Risto" userId="976c6936-ee02-4032-8c0b-9c911f48e023" providerId="ADAL" clId="{80C44456-3BBD-4B55-97BC-542A2B68BDA6}" dt="2024-02-24T09:23:15.680" v="29919" actId="20577"/>
          <ac:spMkLst>
            <pc:docMk/>
            <pc:sldMk cId="3136513577" sldId="285"/>
            <ac:spMk id="2" creationId="{57C1C927-0B3F-0105-8AEE-3155F90AA768}"/>
          </ac:spMkLst>
        </pc:spChg>
        <pc:spChg chg="mod">
          <ac:chgData name="Tapani Risto" userId="976c6936-ee02-4032-8c0b-9c911f48e023" providerId="ADAL" clId="{80C44456-3BBD-4B55-97BC-542A2B68BDA6}" dt="2024-02-24T10:22:37.496" v="32701" actId="14100"/>
          <ac:spMkLst>
            <pc:docMk/>
            <pc:sldMk cId="3136513577" sldId="285"/>
            <ac:spMk id="3" creationId="{B29CB6F0-4227-F209-D776-588A821C20BE}"/>
          </ac:spMkLst>
        </pc:spChg>
        <pc:picChg chg="add del mod">
          <ac:chgData name="Tapani Risto" userId="976c6936-ee02-4032-8c0b-9c911f48e023" providerId="ADAL" clId="{80C44456-3BBD-4B55-97BC-542A2B68BDA6}" dt="2024-02-24T09:57:25.811" v="30768" actId="478"/>
          <ac:picMkLst>
            <pc:docMk/>
            <pc:sldMk cId="3136513577" sldId="285"/>
            <ac:picMk id="5" creationId="{C6A089DE-EA9A-4FB8-61C1-981AFEF59D30}"/>
          </ac:picMkLst>
        </pc:picChg>
        <pc:picChg chg="add mod">
          <ac:chgData name="Tapani Risto" userId="976c6936-ee02-4032-8c0b-9c911f48e023" providerId="ADAL" clId="{80C44456-3BBD-4B55-97BC-542A2B68BDA6}" dt="2024-02-24T10:22:34.023" v="32700" actId="1076"/>
          <ac:picMkLst>
            <pc:docMk/>
            <pc:sldMk cId="3136513577" sldId="285"/>
            <ac:picMk id="7" creationId="{BF9C35B0-E883-1728-A935-1B844AB22AED}"/>
          </ac:picMkLst>
        </pc:picChg>
        <pc:picChg chg="add mod">
          <ac:chgData name="Tapani Risto" userId="976c6936-ee02-4032-8c0b-9c911f48e023" providerId="ADAL" clId="{80C44456-3BBD-4B55-97BC-542A2B68BDA6}" dt="2024-02-24T10:22:30.417" v="32698" actId="1076"/>
          <ac:picMkLst>
            <pc:docMk/>
            <pc:sldMk cId="3136513577" sldId="285"/>
            <ac:picMk id="9" creationId="{ECAE9888-A868-88DC-3FC9-B1C315F7B496}"/>
          </ac:picMkLst>
        </pc:picChg>
      </pc:sldChg>
      <pc:sldChg chg="addSp modSp new mod">
        <pc:chgData name="Tapani Risto" userId="976c6936-ee02-4032-8c0b-9c911f48e023" providerId="ADAL" clId="{80C44456-3BBD-4B55-97BC-542A2B68BDA6}" dt="2024-02-24T11:03:11.327" v="34748" actId="1076"/>
        <pc:sldMkLst>
          <pc:docMk/>
          <pc:sldMk cId="1215784389" sldId="286"/>
        </pc:sldMkLst>
        <pc:spChg chg="mod">
          <ac:chgData name="Tapani Risto" userId="976c6936-ee02-4032-8c0b-9c911f48e023" providerId="ADAL" clId="{80C44456-3BBD-4B55-97BC-542A2B68BDA6}" dt="2024-02-24T10:07:44.077" v="31836" actId="404"/>
          <ac:spMkLst>
            <pc:docMk/>
            <pc:sldMk cId="1215784389" sldId="286"/>
            <ac:spMk id="2" creationId="{B2F4D304-473C-AFA6-F892-30DFBC3B340C}"/>
          </ac:spMkLst>
        </pc:spChg>
        <pc:spChg chg="mod">
          <ac:chgData name="Tapani Risto" userId="976c6936-ee02-4032-8c0b-9c911f48e023" providerId="ADAL" clId="{80C44456-3BBD-4B55-97BC-542A2B68BDA6}" dt="2024-02-24T11:03:08.360" v="34747" actId="1076"/>
          <ac:spMkLst>
            <pc:docMk/>
            <pc:sldMk cId="1215784389" sldId="286"/>
            <ac:spMk id="3" creationId="{B7103F3E-43CA-BA0E-6322-CB02FA875A20}"/>
          </ac:spMkLst>
        </pc:spChg>
        <pc:picChg chg="add mod">
          <ac:chgData name="Tapani Risto" userId="976c6936-ee02-4032-8c0b-9c911f48e023" providerId="ADAL" clId="{80C44456-3BBD-4B55-97BC-542A2B68BDA6}" dt="2024-02-24T11:03:11.327" v="34748" actId="1076"/>
          <ac:picMkLst>
            <pc:docMk/>
            <pc:sldMk cId="1215784389" sldId="286"/>
            <ac:picMk id="5" creationId="{412E07FC-F920-1770-E947-2FC6D99C23FC}"/>
          </ac:picMkLst>
        </pc:picChg>
      </pc:sldChg>
      <pc:sldChg chg="addSp modSp new mod">
        <pc:chgData name="Tapani Risto" userId="976c6936-ee02-4032-8c0b-9c911f48e023" providerId="ADAL" clId="{80C44456-3BBD-4B55-97BC-542A2B68BDA6}" dt="2024-03-03T10:06:59.043" v="46993" actId="255"/>
        <pc:sldMkLst>
          <pc:docMk/>
          <pc:sldMk cId="3580973143" sldId="287"/>
        </pc:sldMkLst>
        <pc:spChg chg="mod">
          <ac:chgData name="Tapani Risto" userId="976c6936-ee02-4032-8c0b-9c911f48e023" providerId="ADAL" clId="{80C44456-3BBD-4B55-97BC-542A2B68BDA6}" dt="2024-02-25T06:44:07.773" v="34757" actId="404"/>
          <ac:spMkLst>
            <pc:docMk/>
            <pc:sldMk cId="3580973143" sldId="287"/>
            <ac:spMk id="2" creationId="{4FAF8696-72D3-74FC-6598-41217E4603A2}"/>
          </ac:spMkLst>
        </pc:spChg>
        <pc:spChg chg="mod">
          <ac:chgData name="Tapani Risto" userId="976c6936-ee02-4032-8c0b-9c911f48e023" providerId="ADAL" clId="{80C44456-3BBD-4B55-97BC-542A2B68BDA6}" dt="2024-03-03T10:06:59.043" v="46993" actId="255"/>
          <ac:spMkLst>
            <pc:docMk/>
            <pc:sldMk cId="3580973143" sldId="287"/>
            <ac:spMk id="3" creationId="{DC58E23E-FCA5-7993-8754-7E536B533EA3}"/>
          </ac:spMkLst>
        </pc:spChg>
        <pc:picChg chg="add mod">
          <ac:chgData name="Tapani Risto" userId="976c6936-ee02-4032-8c0b-9c911f48e023" providerId="ADAL" clId="{80C44456-3BBD-4B55-97BC-542A2B68BDA6}" dt="2024-02-25T07:06:00.631" v="37469" actId="1076"/>
          <ac:picMkLst>
            <pc:docMk/>
            <pc:sldMk cId="3580973143" sldId="287"/>
            <ac:picMk id="5" creationId="{CF9E6798-8AC5-A930-3BD5-81AED2B773CE}"/>
          </ac:picMkLst>
        </pc:picChg>
        <pc:picChg chg="add mod">
          <ac:chgData name="Tapani Risto" userId="976c6936-ee02-4032-8c0b-9c911f48e023" providerId="ADAL" clId="{80C44456-3BBD-4B55-97BC-542A2B68BDA6}" dt="2024-02-25T07:06:07.291" v="37471" actId="1076"/>
          <ac:picMkLst>
            <pc:docMk/>
            <pc:sldMk cId="3580973143" sldId="287"/>
            <ac:picMk id="7" creationId="{E8C71CDA-A327-263D-B7E1-8E919C5C9B04}"/>
          </ac:picMkLst>
        </pc:picChg>
      </pc:sldChg>
      <pc:sldChg chg="addSp modSp new mod">
        <pc:chgData name="Tapani Risto" userId="976c6936-ee02-4032-8c0b-9c911f48e023" providerId="ADAL" clId="{80C44456-3BBD-4B55-97BC-542A2B68BDA6}" dt="2024-03-03T10:06:44.847" v="46991" actId="20577"/>
        <pc:sldMkLst>
          <pc:docMk/>
          <pc:sldMk cId="3379265200" sldId="288"/>
        </pc:sldMkLst>
        <pc:spChg chg="mod">
          <ac:chgData name="Tapani Risto" userId="976c6936-ee02-4032-8c0b-9c911f48e023" providerId="ADAL" clId="{80C44456-3BBD-4B55-97BC-542A2B68BDA6}" dt="2024-02-25T07:08:43.343" v="37478" actId="404"/>
          <ac:spMkLst>
            <pc:docMk/>
            <pc:sldMk cId="3379265200" sldId="288"/>
            <ac:spMk id="2" creationId="{F8EA0C46-8BE5-F9F3-EE7A-E24811207A86}"/>
          </ac:spMkLst>
        </pc:spChg>
        <pc:spChg chg="mod">
          <ac:chgData name="Tapani Risto" userId="976c6936-ee02-4032-8c0b-9c911f48e023" providerId="ADAL" clId="{80C44456-3BBD-4B55-97BC-542A2B68BDA6}" dt="2024-03-03T10:06:44.847" v="46991" actId="20577"/>
          <ac:spMkLst>
            <pc:docMk/>
            <pc:sldMk cId="3379265200" sldId="288"/>
            <ac:spMk id="3" creationId="{147962DF-BD6C-6241-30B9-81F8266B0346}"/>
          </ac:spMkLst>
        </pc:spChg>
        <pc:picChg chg="add mod">
          <ac:chgData name="Tapani Risto" userId="976c6936-ee02-4032-8c0b-9c911f48e023" providerId="ADAL" clId="{80C44456-3BBD-4B55-97BC-542A2B68BDA6}" dt="2024-03-03T10:06:00.732" v="46806" actId="1076"/>
          <ac:picMkLst>
            <pc:docMk/>
            <pc:sldMk cId="3379265200" sldId="288"/>
            <ac:picMk id="5" creationId="{6C46A4CB-D34C-4BDF-D38C-973E7004627E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3-02T07:42:04.014" v="40005" actId="14100"/>
        <pc:sldMkLst>
          <pc:docMk/>
          <pc:sldMk cId="808702743" sldId="289"/>
        </pc:sldMkLst>
        <pc:spChg chg="mod">
          <ac:chgData name="Tapani Risto" userId="976c6936-ee02-4032-8c0b-9c911f48e023" providerId="ADAL" clId="{80C44456-3BBD-4B55-97BC-542A2B68BDA6}" dt="2024-02-25T07:44:00.509" v="38657" actId="404"/>
          <ac:spMkLst>
            <pc:docMk/>
            <pc:sldMk cId="808702743" sldId="289"/>
            <ac:spMk id="2" creationId="{0A815E4F-8D72-C555-21A1-F10705DE86B4}"/>
          </ac:spMkLst>
        </pc:spChg>
        <pc:spChg chg="mod">
          <ac:chgData name="Tapani Risto" userId="976c6936-ee02-4032-8c0b-9c911f48e023" providerId="ADAL" clId="{80C44456-3BBD-4B55-97BC-542A2B68BDA6}" dt="2024-03-02T07:42:04.014" v="40005" actId="14100"/>
          <ac:spMkLst>
            <pc:docMk/>
            <pc:sldMk cId="808702743" sldId="289"/>
            <ac:spMk id="3" creationId="{81689F2A-64BF-B236-0A65-F23F368A2E56}"/>
          </ac:spMkLst>
        </pc:spChg>
        <pc:picChg chg="add del mod modCrop">
          <ac:chgData name="Tapani Risto" userId="976c6936-ee02-4032-8c0b-9c911f48e023" providerId="ADAL" clId="{80C44456-3BBD-4B55-97BC-542A2B68BDA6}" dt="2024-02-25T07:52:27.124" v="39325" actId="478"/>
          <ac:picMkLst>
            <pc:docMk/>
            <pc:sldMk cId="808702743" sldId="289"/>
            <ac:picMk id="5" creationId="{FB9EC413-77E3-D09A-1F1D-CBE86F48471D}"/>
          </ac:picMkLst>
        </pc:picChg>
        <pc:picChg chg="add mod">
          <ac:chgData name="Tapani Risto" userId="976c6936-ee02-4032-8c0b-9c911f48e023" providerId="ADAL" clId="{80C44456-3BBD-4B55-97BC-542A2B68BDA6}" dt="2024-03-02T07:41:55.720" v="40003" actId="1076"/>
          <ac:picMkLst>
            <pc:docMk/>
            <pc:sldMk cId="808702743" sldId="289"/>
            <ac:picMk id="7" creationId="{E9DEC88B-CB65-919A-D0E8-BB0E71A8FD6F}"/>
          </ac:picMkLst>
        </pc:picChg>
      </pc:sldChg>
      <pc:sldChg chg="addSp modSp new mod">
        <pc:chgData name="Tapani Risto" userId="976c6936-ee02-4032-8c0b-9c911f48e023" providerId="ADAL" clId="{80C44456-3BBD-4B55-97BC-542A2B68BDA6}" dt="2024-03-03T09:54:07.671" v="44861" actId="20577"/>
        <pc:sldMkLst>
          <pc:docMk/>
          <pc:sldMk cId="1093530334" sldId="290"/>
        </pc:sldMkLst>
        <pc:spChg chg="mod">
          <ac:chgData name="Tapani Risto" userId="976c6936-ee02-4032-8c0b-9c911f48e023" providerId="ADAL" clId="{80C44456-3BBD-4B55-97BC-542A2B68BDA6}" dt="2024-02-25T07:54:43.029" v="39453" actId="404"/>
          <ac:spMkLst>
            <pc:docMk/>
            <pc:sldMk cId="1093530334" sldId="290"/>
            <ac:spMk id="2" creationId="{164D08FC-AC7A-E2A9-FBF9-B9F4414161E0}"/>
          </ac:spMkLst>
        </pc:spChg>
        <pc:spChg chg="mod">
          <ac:chgData name="Tapani Risto" userId="976c6936-ee02-4032-8c0b-9c911f48e023" providerId="ADAL" clId="{80C44456-3BBD-4B55-97BC-542A2B68BDA6}" dt="2024-03-03T09:54:07.671" v="44861" actId="20577"/>
          <ac:spMkLst>
            <pc:docMk/>
            <pc:sldMk cId="1093530334" sldId="290"/>
            <ac:spMk id="3" creationId="{61A89198-E336-F9F2-5BC2-5EEFC75579CB}"/>
          </ac:spMkLst>
        </pc:spChg>
        <pc:picChg chg="add mod">
          <ac:chgData name="Tapani Risto" userId="976c6936-ee02-4032-8c0b-9c911f48e023" providerId="ADAL" clId="{80C44456-3BBD-4B55-97BC-542A2B68BDA6}" dt="2024-02-25T08:02:01.218" v="39936" actId="1076"/>
          <ac:picMkLst>
            <pc:docMk/>
            <pc:sldMk cId="1093530334" sldId="290"/>
            <ac:picMk id="5" creationId="{0A2EECFD-BEBB-3821-0004-E1B9423F9663}"/>
          </ac:picMkLst>
        </pc:picChg>
        <pc:picChg chg="add mod modCrop">
          <ac:chgData name="Tapani Risto" userId="976c6936-ee02-4032-8c0b-9c911f48e023" providerId="ADAL" clId="{80C44456-3BBD-4B55-97BC-542A2B68BDA6}" dt="2024-02-25T08:02:25.167" v="39940" actId="1076"/>
          <ac:picMkLst>
            <pc:docMk/>
            <pc:sldMk cId="1093530334" sldId="290"/>
            <ac:picMk id="6" creationId="{B6F6D5A1-EE0E-E325-1CE0-C7C394D8E7C3}"/>
          </ac:picMkLst>
        </pc:picChg>
        <pc:picChg chg="add mod modCrop">
          <ac:chgData name="Tapani Risto" userId="976c6936-ee02-4032-8c0b-9c911f48e023" providerId="ADAL" clId="{80C44456-3BBD-4B55-97BC-542A2B68BDA6}" dt="2024-02-25T08:02:37.741" v="39943" actId="1037"/>
          <ac:picMkLst>
            <pc:docMk/>
            <pc:sldMk cId="1093530334" sldId="290"/>
            <ac:picMk id="7" creationId="{0CAB0809-DDBE-CE60-B9A2-44A77486D277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3-02T07:48:50.310" v="40790" actId="255"/>
        <pc:sldMkLst>
          <pc:docMk/>
          <pc:sldMk cId="2710410720" sldId="291"/>
        </pc:sldMkLst>
        <pc:spChg chg="add del mod">
          <ac:chgData name="Tapani Risto" userId="976c6936-ee02-4032-8c0b-9c911f48e023" providerId="ADAL" clId="{80C44456-3BBD-4B55-97BC-542A2B68BDA6}" dt="2024-03-02T07:44:06.728" v="40020" actId="404"/>
          <ac:spMkLst>
            <pc:docMk/>
            <pc:sldMk cId="2710410720" sldId="291"/>
            <ac:spMk id="2" creationId="{0E13E073-83EC-5A17-53B7-62DE87110FB7}"/>
          </ac:spMkLst>
        </pc:spChg>
        <pc:spChg chg="mod">
          <ac:chgData name="Tapani Risto" userId="976c6936-ee02-4032-8c0b-9c911f48e023" providerId="ADAL" clId="{80C44456-3BBD-4B55-97BC-542A2B68BDA6}" dt="2024-03-02T07:48:50.310" v="40790" actId="255"/>
          <ac:spMkLst>
            <pc:docMk/>
            <pc:sldMk cId="2710410720" sldId="291"/>
            <ac:spMk id="3" creationId="{F8285674-9C3B-DFC8-1135-1FB5C32A9DDA}"/>
          </ac:spMkLst>
        </pc:spChg>
        <pc:spChg chg="add del mod">
          <ac:chgData name="Tapani Risto" userId="976c6936-ee02-4032-8c0b-9c911f48e023" providerId="ADAL" clId="{80C44456-3BBD-4B55-97BC-542A2B68BDA6}" dt="2024-03-02T07:43:48.250" v="40010" actId="478"/>
          <ac:spMkLst>
            <pc:docMk/>
            <pc:sldMk cId="2710410720" sldId="291"/>
            <ac:spMk id="5" creationId="{DCE795A9-778A-461F-D225-E3EFCF4F8EF5}"/>
          </ac:spMkLst>
        </pc:spChg>
        <pc:picChg chg="add mod">
          <ac:chgData name="Tapani Risto" userId="976c6936-ee02-4032-8c0b-9c911f48e023" providerId="ADAL" clId="{80C44456-3BBD-4B55-97BC-542A2B68BDA6}" dt="2024-03-02T07:45:17.575" v="40023" actId="1076"/>
          <ac:picMkLst>
            <pc:docMk/>
            <pc:sldMk cId="2710410720" sldId="291"/>
            <ac:picMk id="7" creationId="{8D9BF9FA-5B76-B882-523C-736362BD6924}"/>
          </ac:picMkLst>
        </pc:picChg>
      </pc:sldChg>
      <pc:sldChg chg="addSp modSp new mod">
        <pc:chgData name="Tapani Risto" userId="976c6936-ee02-4032-8c0b-9c911f48e023" providerId="ADAL" clId="{80C44456-3BBD-4B55-97BC-542A2B68BDA6}" dt="2024-03-02T08:01:17.369" v="42234" actId="14100"/>
        <pc:sldMkLst>
          <pc:docMk/>
          <pc:sldMk cId="2515536434" sldId="292"/>
        </pc:sldMkLst>
        <pc:spChg chg="mod">
          <ac:chgData name="Tapani Risto" userId="976c6936-ee02-4032-8c0b-9c911f48e023" providerId="ADAL" clId="{80C44456-3BBD-4B55-97BC-542A2B68BDA6}" dt="2024-03-02T07:51:58.726" v="40799" actId="404"/>
          <ac:spMkLst>
            <pc:docMk/>
            <pc:sldMk cId="2515536434" sldId="292"/>
            <ac:spMk id="2" creationId="{65C27A88-39C5-E0E7-9524-521650B8DAB7}"/>
          </ac:spMkLst>
        </pc:spChg>
        <pc:spChg chg="mod">
          <ac:chgData name="Tapani Risto" userId="976c6936-ee02-4032-8c0b-9c911f48e023" providerId="ADAL" clId="{80C44456-3BBD-4B55-97BC-542A2B68BDA6}" dt="2024-03-02T08:01:17.369" v="42234" actId="14100"/>
          <ac:spMkLst>
            <pc:docMk/>
            <pc:sldMk cId="2515536434" sldId="292"/>
            <ac:spMk id="3" creationId="{8266E60F-F2A9-4216-AF5D-F4C45CE53156}"/>
          </ac:spMkLst>
        </pc:spChg>
        <pc:picChg chg="add mod modCrop">
          <ac:chgData name="Tapani Risto" userId="976c6936-ee02-4032-8c0b-9c911f48e023" providerId="ADAL" clId="{80C44456-3BBD-4B55-97BC-542A2B68BDA6}" dt="2024-03-02T07:55:13.049" v="41356" actId="1076"/>
          <ac:picMkLst>
            <pc:docMk/>
            <pc:sldMk cId="2515536434" sldId="292"/>
            <ac:picMk id="4" creationId="{A63AAB4A-4800-36F8-BCD2-8930EFD286FE}"/>
          </ac:picMkLst>
        </pc:picChg>
      </pc:sldChg>
      <pc:sldChg chg="addSp modSp new mod">
        <pc:chgData name="Tapani Risto" userId="976c6936-ee02-4032-8c0b-9c911f48e023" providerId="ADAL" clId="{80C44456-3BBD-4B55-97BC-542A2B68BDA6}" dt="2024-03-03T10:05:11.506" v="46802" actId="6549"/>
        <pc:sldMkLst>
          <pc:docMk/>
          <pc:sldMk cId="747234041" sldId="293"/>
        </pc:sldMkLst>
        <pc:spChg chg="mod">
          <ac:chgData name="Tapani Risto" userId="976c6936-ee02-4032-8c0b-9c911f48e023" providerId="ADAL" clId="{80C44456-3BBD-4B55-97BC-542A2B68BDA6}" dt="2024-03-02T08:01:42.697" v="42241" actId="404"/>
          <ac:spMkLst>
            <pc:docMk/>
            <pc:sldMk cId="747234041" sldId="293"/>
            <ac:spMk id="2" creationId="{C20BEF5C-A3E8-63D5-FFBC-BDA207A8981F}"/>
          </ac:spMkLst>
        </pc:spChg>
        <pc:spChg chg="mod">
          <ac:chgData name="Tapani Risto" userId="976c6936-ee02-4032-8c0b-9c911f48e023" providerId="ADAL" clId="{80C44456-3BBD-4B55-97BC-542A2B68BDA6}" dt="2024-03-03T10:05:11.506" v="46802" actId="6549"/>
          <ac:spMkLst>
            <pc:docMk/>
            <pc:sldMk cId="747234041" sldId="293"/>
            <ac:spMk id="3" creationId="{896CDFE7-5464-4BE1-A1BA-EC8C806CB25B}"/>
          </ac:spMkLst>
        </pc:spChg>
        <pc:picChg chg="add mod">
          <ac:chgData name="Tapani Risto" userId="976c6936-ee02-4032-8c0b-9c911f48e023" providerId="ADAL" clId="{80C44456-3BBD-4B55-97BC-542A2B68BDA6}" dt="2024-03-03T10:02:49.851" v="46443" actId="1076"/>
          <ac:picMkLst>
            <pc:docMk/>
            <pc:sldMk cId="747234041" sldId="293"/>
            <ac:picMk id="5" creationId="{11A600AC-DE99-C408-7805-2A03C00C2FCC}"/>
          </ac:picMkLst>
        </pc:picChg>
        <pc:picChg chg="add mod modCrop">
          <ac:chgData name="Tapani Risto" userId="976c6936-ee02-4032-8c0b-9c911f48e023" providerId="ADAL" clId="{80C44456-3BBD-4B55-97BC-542A2B68BDA6}" dt="2024-03-03T10:02:05.575" v="46429" actId="14100"/>
          <ac:picMkLst>
            <pc:docMk/>
            <pc:sldMk cId="747234041" sldId="293"/>
            <ac:picMk id="7" creationId="{50296799-A83A-B66D-BF20-439E28835265}"/>
          </ac:picMkLst>
        </pc:picChg>
      </pc:sldChg>
      <pc:sldChg chg="addSp delSp modSp new mod">
        <pc:chgData name="Tapani Risto" userId="976c6936-ee02-4032-8c0b-9c911f48e023" providerId="ADAL" clId="{80C44456-3BBD-4B55-97BC-542A2B68BDA6}" dt="2024-03-02T08:16:33.468" v="43239" actId="1076"/>
        <pc:sldMkLst>
          <pc:docMk/>
          <pc:sldMk cId="664628830" sldId="294"/>
        </pc:sldMkLst>
        <pc:spChg chg="mod">
          <ac:chgData name="Tapani Risto" userId="976c6936-ee02-4032-8c0b-9c911f48e023" providerId="ADAL" clId="{80C44456-3BBD-4B55-97BC-542A2B68BDA6}" dt="2024-03-02T08:03:49.801" v="42259" actId="404"/>
          <ac:spMkLst>
            <pc:docMk/>
            <pc:sldMk cId="664628830" sldId="294"/>
            <ac:spMk id="2" creationId="{42901A31-B24F-EE17-5AE7-0D18EF681EE3}"/>
          </ac:spMkLst>
        </pc:spChg>
        <pc:spChg chg="mod">
          <ac:chgData name="Tapani Risto" userId="976c6936-ee02-4032-8c0b-9c911f48e023" providerId="ADAL" clId="{80C44456-3BBD-4B55-97BC-542A2B68BDA6}" dt="2024-03-02T08:14:20.371" v="43207" actId="404"/>
          <ac:spMkLst>
            <pc:docMk/>
            <pc:sldMk cId="664628830" sldId="294"/>
            <ac:spMk id="3" creationId="{B13E2E3C-65DC-C859-B985-ED2289D93FA3}"/>
          </ac:spMkLst>
        </pc:spChg>
        <pc:spChg chg="add mod">
          <ac:chgData name="Tapani Risto" userId="976c6936-ee02-4032-8c0b-9c911f48e023" providerId="ADAL" clId="{80C44456-3BBD-4B55-97BC-542A2B68BDA6}" dt="2024-03-02T08:16:33.468" v="43239" actId="1076"/>
          <ac:spMkLst>
            <pc:docMk/>
            <pc:sldMk cId="664628830" sldId="294"/>
            <ac:spMk id="17" creationId="{FAC7EA35-FE5F-A536-C352-445B55CB1D57}"/>
          </ac:spMkLst>
        </pc:spChg>
        <pc:picChg chg="add del mod">
          <ac:chgData name="Tapani Risto" userId="976c6936-ee02-4032-8c0b-9c911f48e023" providerId="ADAL" clId="{80C44456-3BBD-4B55-97BC-542A2B68BDA6}" dt="2024-03-02T08:04:53.526" v="42266" actId="22"/>
          <ac:picMkLst>
            <pc:docMk/>
            <pc:sldMk cId="664628830" sldId="294"/>
            <ac:picMk id="5" creationId="{14DB75B3-DEA3-0EEF-D9D9-8B60EF2DC774}"/>
          </ac:picMkLst>
        </pc:picChg>
        <pc:picChg chg="add mod modCrop">
          <ac:chgData name="Tapani Risto" userId="976c6936-ee02-4032-8c0b-9c911f48e023" providerId="ADAL" clId="{80C44456-3BBD-4B55-97BC-542A2B68BDA6}" dt="2024-03-02T08:08:45.959" v="42358" actId="1037"/>
          <ac:picMkLst>
            <pc:docMk/>
            <pc:sldMk cId="664628830" sldId="294"/>
            <ac:picMk id="7" creationId="{17C973E5-59E1-FEA6-A846-AC4EE12FCD56}"/>
          </ac:picMkLst>
        </pc:picChg>
        <pc:picChg chg="add mod modCrop">
          <ac:chgData name="Tapani Risto" userId="976c6936-ee02-4032-8c0b-9c911f48e023" providerId="ADAL" clId="{80C44456-3BBD-4B55-97BC-542A2B68BDA6}" dt="2024-03-02T08:08:04.005" v="42328" actId="1038"/>
          <ac:picMkLst>
            <pc:docMk/>
            <pc:sldMk cId="664628830" sldId="294"/>
            <ac:picMk id="9" creationId="{32A3CAB3-62A6-AD70-8EF1-6B99E5C9D989}"/>
          </ac:picMkLst>
        </pc:picChg>
        <pc:picChg chg="add mod">
          <ac:chgData name="Tapani Risto" userId="976c6936-ee02-4032-8c0b-9c911f48e023" providerId="ADAL" clId="{80C44456-3BBD-4B55-97BC-542A2B68BDA6}" dt="2024-03-02T08:15:55.279" v="43216" actId="14100"/>
          <ac:picMkLst>
            <pc:docMk/>
            <pc:sldMk cId="664628830" sldId="294"/>
            <ac:picMk id="13" creationId="{8F5EE164-33DC-D02B-CDC2-FC91F98A1030}"/>
          </ac:picMkLst>
        </pc:picChg>
        <pc:picChg chg="add mod">
          <ac:chgData name="Tapani Risto" userId="976c6936-ee02-4032-8c0b-9c911f48e023" providerId="ADAL" clId="{80C44456-3BBD-4B55-97BC-542A2B68BDA6}" dt="2024-03-02T08:15:51.912" v="43215" actId="14100"/>
          <ac:picMkLst>
            <pc:docMk/>
            <pc:sldMk cId="664628830" sldId="294"/>
            <ac:picMk id="16" creationId="{535A25C2-7E8D-813C-CDD3-E6F8F4EC8B24}"/>
          </ac:picMkLst>
        </pc:picChg>
        <pc:cxnChg chg="add mod">
          <ac:chgData name="Tapani Risto" userId="976c6936-ee02-4032-8c0b-9c911f48e023" providerId="ADAL" clId="{80C44456-3BBD-4B55-97BC-542A2B68BDA6}" dt="2024-03-02T08:15:22.247" v="43211" actId="14100"/>
          <ac:cxnSpMkLst>
            <pc:docMk/>
            <pc:sldMk cId="664628830" sldId="294"/>
            <ac:cxnSpMk id="11" creationId="{46A61225-C87D-F445-131A-52D225739BAC}"/>
          </ac:cxnSpMkLst>
        </pc:cxnChg>
      </pc:sldChg>
      <pc:sldChg chg="addSp modSp new mod ord">
        <pc:chgData name="Tapani Risto" userId="976c6936-ee02-4032-8c0b-9c911f48e023" providerId="ADAL" clId="{80C44456-3BBD-4B55-97BC-542A2B68BDA6}" dt="2024-03-03T09:49:09.467" v="44806"/>
        <pc:sldMkLst>
          <pc:docMk/>
          <pc:sldMk cId="1465831607" sldId="295"/>
        </pc:sldMkLst>
        <pc:spChg chg="mod">
          <ac:chgData name="Tapani Risto" userId="976c6936-ee02-4032-8c0b-9c911f48e023" providerId="ADAL" clId="{80C44456-3BBD-4B55-97BC-542A2B68BDA6}" dt="2024-03-03T09:39:13.619" v="43250" actId="404"/>
          <ac:spMkLst>
            <pc:docMk/>
            <pc:sldMk cId="1465831607" sldId="295"/>
            <ac:spMk id="2" creationId="{DB8505B1-0A63-8137-C23E-9D0D9016C170}"/>
          </ac:spMkLst>
        </pc:spChg>
        <pc:spChg chg="mod">
          <ac:chgData name="Tapani Risto" userId="976c6936-ee02-4032-8c0b-9c911f48e023" providerId="ADAL" clId="{80C44456-3BBD-4B55-97BC-542A2B68BDA6}" dt="2024-03-03T09:49:02.385" v="44804" actId="6549"/>
          <ac:spMkLst>
            <pc:docMk/>
            <pc:sldMk cId="1465831607" sldId="295"/>
            <ac:spMk id="3" creationId="{6B294ECE-B30C-4433-5329-69C8D1EBA450}"/>
          </ac:spMkLst>
        </pc:spChg>
        <pc:picChg chg="add mod">
          <ac:chgData name="Tapani Risto" userId="976c6936-ee02-4032-8c0b-9c911f48e023" providerId="ADAL" clId="{80C44456-3BBD-4B55-97BC-542A2B68BDA6}" dt="2024-03-03T09:47:02.553" v="44201" actId="1076"/>
          <ac:picMkLst>
            <pc:docMk/>
            <pc:sldMk cId="1465831607" sldId="295"/>
            <ac:picMk id="5" creationId="{4529B5A6-A9CB-B8C3-D0BA-CB3C714F77F2}"/>
          </ac:picMkLst>
        </pc:picChg>
      </pc:sldChg>
      <pc:sldChg chg="new del">
        <pc:chgData name="Tapani Risto" userId="976c6936-ee02-4032-8c0b-9c911f48e023" providerId="ADAL" clId="{80C44456-3BBD-4B55-97BC-542A2B68BDA6}" dt="2024-03-03T10:05:39.791" v="46804" actId="47"/>
        <pc:sldMkLst>
          <pc:docMk/>
          <pc:sldMk cId="38956980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DECB7-2ADF-EFA2-55AD-5DCF8D9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12.2 Luustolihaksen supistuminen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F9D6DF-A933-FCD3-9CC3-997C9082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54" y="2367584"/>
            <a:ext cx="585482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Lihassolun rentoutuminen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α-motoneuronin ”liikekäsky”  &gt;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-ionipitoisuus lihassolun sisällä supistukseen riittävällä tasolla.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Lihassupistuksen lopettaminen?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-ionipitoisuus saatava lihassolun solulimassa laskemaan.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</a:rPr>
              <a:t>S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arkoplasmakalvoston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runsaasti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ATPaaseja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ATP-energiaa kuluu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siirtämiseen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sarkoplasmakalvostoon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ATP:tä tarvitaan sekä lihassupistukseen että -rentoutumiseen.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E0C2F6-8250-C7DA-D517-2DDB3089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980" y="2748600"/>
            <a:ext cx="4733093" cy="26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9C12B-C925-5A89-2CD9-8220AA0B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12.3 Luustolihaksen supistukseen vaikuttavia tekijöitä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AD4880-F11B-CC87-C58F-016F2048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8" y="1958414"/>
            <a:ext cx="561513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Lihasnykäysten summautuminen ja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tetaaninen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lihassupistus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Yksittäinen liikekäsky &gt; lihas supistaa, ja heti perään rentoutuu. &gt; </a:t>
            </a:r>
            <a:r>
              <a:rPr lang="fi-FI" sz="1800" dirty="0">
                <a:solidFill>
                  <a:srgbClr val="333333"/>
                </a:solidFill>
              </a:rPr>
              <a:t>hyvin pieni voimantuotto (nykäys).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Nopeammin ja useammin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liikekäskyjä &gt; lihasnykäykset lihassupistukseksi.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Y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hden liikehermon tuottamien lisääntyneiden aktiopotentiaalien vaikutus voimantuottoon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temporaalinen summautuminen.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Lihaksen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motorisen poolin useampi motorinen yksikkö rekrytoidaan aktivoitumaan = voimantuoton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spatiaalinen summautuminen.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6F242A-944E-ED7A-88AC-BE3582E1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58" y="1792936"/>
            <a:ext cx="3048177" cy="30098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787BBA1-672B-D984-8537-9F2CA3DC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80" y="3761916"/>
            <a:ext cx="3009883" cy="30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3F8D9-F257-D4FD-60D8-60B32384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12.3 Luustolihaksen supistukseen vaikuttavia tekijöitä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6E8C5-8069-D426-5DC7-DD8D67F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2" y="1949536"/>
            <a:ext cx="936837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Lihastyötavat ja voimantuotto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Lihasten tuottama voima suurempi kuin vastus &gt; nivelessä liike.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Lihastyötavat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Dynaaminen: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lihaksen pituus muuttuu (pitenee tai lyhenee). Voittava dynaaminen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konsentrinen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; Häviävä dynaaminen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eksentrinen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  <a:endParaRPr lang="fi-FI" sz="1800" dirty="0">
              <a:solidFill>
                <a:srgbClr val="333333"/>
              </a:solidFill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Staattinen: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lihaksen ulkoinen pituus vastuksesta riippumatta ei muutu.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Suurin maksimivoima </a:t>
            </a:r>
            <a:r>
              <a:rPr lang="fi-FI" sz="1800" dirty="0">
                <a:solidFill>
                  <a:srgbClr val="333333"/>
                </a:solidFill>
              </a:rPr>
              <a:t>saavutetaan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eksentrisellä lihastyöllä, sitten staattisella ja viimeiseksi konsentrisella lihastyöllä.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Kädenvääntöesimerkki: 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Staattinen (= isometrinen, paikallaan pysyvä, isotoninen) lihastyötapa, kun molemmat kilpailijat pystyvät tuottamaan lihaksillaan yhtä paljon voimaa.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Häviävän kilpailijan vastustaessa loppuun saakka käden siirtymistä pöydän pintaan lihakset tekevät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eksentristä työtä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Voittajan lihastyötapa on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konsentrinen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koska lihaksen pituus lyhenee vastuksen antaessa periksi. 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pic>
        <p:nvPicPr>
          <p:cNvPr id="1026" name="Picture 2" descr="arm wrestling vector - Download Free Vectors, Clipart Graphics &amp; Vector Art">
            <a:extLst>
              <a:ext uri="{FF2B5EF4-FFF2-40B4-BE49-F238E27FC236}">
                <a16:creationId xmlns:a16="http://schemas.microsoft.com/office/drawing/2014/main" id="{860D595D-488C-1F4A-D0F0-309BDC84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447" y="3497802"/>
            <a:ext cx="2238209" cy="22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2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CE3A06-37E2-A58A-B30F-FF9C5DEF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12.3 Luustolihaksen supistukseen vaikuttavia tekijöitä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816E2-987F-E34A-82EB-4322E594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4" y="2011680"/>
            <a:ext cx="688907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Elastiset komponentit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R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innakkaiset 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parallel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, PEK) =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lihasrakenteiden eritasoisista lihaskalvoista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epi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-, peri-,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endomysiumkalvot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  <a:endParaRPr lang="fi-FI" sz="1800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P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eräkkäiset 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series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1" dirty="0">
                <a:solidFill>
                  <a:srgbClr val="333333"/>
                </a:solidFill>
              </a:rPr>
              <a:t>SER) = </a:t>
            </a:r>
            <a:r>
              <a:rPr lang="fi-FI" sz="1800" dirty="0">
                <a:solidFill>
                  <a:srgbClr val="333333"/>
                </a:solidFill>
              </a:rPr>
              <a:t> lihasten jänteet ja </a:t>
            </a:r>
            <a:r>
              <a:rPr lang="fi-FI" sz="1800" dirty="0" err="1">
                <a:solidFill>
                  <a:srgbClr val="333333"/>
                </a:solidFill>
              </a:rPr>
              <a:t>sarkomeerien</a:t>
            </a:r>
            <a:r>
              <a:rPr lang="fi-FI" sz="1800" dirty="0">
                <a:solidFill>
                  <a:srgbClr val="333333"/>
                </a:solidFill>
              </a:rPr>
              <a:t> Z-levyt.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</a:rPr>
              <a:t>Hyödyt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ATP-energiaa kuluttamaton lisävoima,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pehmennetään supistuvan komponentin vaikutusta jänteisiin ja tukirakenteisiin,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Lepopituuden palauttaminen rennossa lihaksessa.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s.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esijousto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/ -venytys ennen varsinaista liikettä auttaa tuottamaan enemmän voimaa (osatekijänä lihassukkuloiden aktivoituminen esivenytyksessä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heijasteinen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lihassupistus).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Venytyksen hyöty nopeasti käytettävä &gt; hidas venytys muuttuu potentiaalienergiasta lämpöenergiaksi.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E8CE19-3DF0-A92E-ADB4-93DF69BE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37" y="1882067"/>
            <a:ext cx="3805288" cy="49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E0C796-2FA6-A897-A3C7-DEFE1A14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12.3 Luustolihaksen supistukseen vaikuttavia tekijöitä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4367D-9883-7561-AA04-80D1C498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2469532"/>
            <a:ext cx="6731273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Lihaspituuden vaikutus voimantuottoon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Poikkijuovaisilla lihaksilla optimaalinen pituus voimantuottoon liittyen.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suurin voimantuotto on 2,0–2,25 µm pituudessa (lepopituus!).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Myosiinifilamenttien poikkisiltojen vuorovaikutusmahdollisuudet vähenevät venyneessä/ </a:t>
            </a:r>
            <a:r>
              <a:rPr lang="fi-FI" sz="1800" dirty="0">
                <a:solidFill>
                  <a:srgbClr val="333333"/>
                </a:solidFill>
              </a:rPr>
              <a:t>lyhentyneessä lihaksessa.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Myös Z-levyt rajoittavat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supistumista &gt; 1,25 μm lyhyempi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ei tuota voimaa ollenkaan.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23731B-BE87-4836-5C92-C5E78573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747" y="2469532"/>
            <a:ext cx="5132253" cy="29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485E4-794C-2914-440E-FE81589B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BF08B5-D59A-28B9-6A77-399A3700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81044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Noin 70 % luustolihaksen ATP:n kulutuksesta supistuvan komponentin toimintaan ja loput 30 %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siirtoon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sarkoplasmakalvostoon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Levossa ATP-energiaa rasvahapoista aerobisesti, ja . Kuormituksessa käytetään enemmän glukoosia (glykogeenistä, verenkierrosta).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Glukoosin pääsyä luustolihakseen edistetään avustetulla diffuusiolla (GLUT4) &gt; k</a:t>
            </a:r>
            <a:r>
              <a:rPr lang="fi-FI" sz="1800" dirty="0">
                <a:solidFill>
                  <a:srgbClr val="333333"/>
                </a:solidFill>
              </a:rPr>
              <a:t>uormituksella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dirty="0">
                <a:solidFill>
                  <a:srgbClr val="333333"/>
                </a:solidFill>
              </a:rPr>
              <a:t>plasman glukoosipitoisuuteen sama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vaikutus kuin insuliinillakin.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Luustolihasten aineenvaihdunta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Kohtalainen tai raskas työ &gt; tehokkaaseen aerobiseen energiantuottoon noin 45–90 sekunnin kuluttua aloituksesta &lt; verenkierto- ja hengityselinjärjestelmät pystyvät riittävään hapenkuljetukseen työtä tekeviin lihaksiin.</a:t>
            </a:r>
          </a:p>
          <a:p>
            <a:endParaRPr lang="fi-FI" sz="1800" dirty="0"/>
          </a:p>
        </p:txBody>
      </p:sp>
      <p:pic>
        <p:nvPicPr>
          <p:cNvPr id="1028" name="Picture 4" descr="Person Running Animation - Cliparts.co">
            <a:extLst>
              <a:ext uri="{FF2B5EF4-FFF2-40B4-BE49-F238E27FC236}">
                <a16:creationId xmlns:a16="http://schemas.microsoft.com/office/drawing/2014/main" id="{4E177F60-70AE-0379-EDA3-44BC9E54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21" y="2219418"/>
            <a:ext cx="4108278" cy="29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3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796E-E624-5167-5DE3-47FBEAB5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7C3C63-81A3-6AAB-BD5D-8794F560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29" y="2056068"/>
            <a:ext cx="702668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Maksimaalinen hapenottokyky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Kuormituksen vaikutus yksilöön riippuu kyseisen henkilön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maksimaalisesta hapenottokyvystä (VO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max)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max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= yksilön hengitys- ja verenkiertoelimistön suuri kyky kuljettaa happea lihaksistolle ja lihasten kykyä käyttää happea maksimaalisen fyysisen kuormituksen aikana.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max: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Absoluuttinen: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esim.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3 litraa minuutissa (3 l/min),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Suhteellinen: </a:t>
            </a:r>
            <a:r>
              <a:rPr lang="fi-FI" sz="1800" dirty="0">
                <a:solidFill>
                  <a:srgbClr val="333333"/>
                </a:solidFill>
              </a:rPr>
              <a:t>esim.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35 millilitraa kiloa kohti minuutissa (35 ml/kg/min).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Vertailuesimerkki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henkilöillä sama absoluuttinen hapenkäyttökyky (4 l/min). Toisen massa 70 kg, ja toisen 50 kg &gt; kevyemmän suhteellinen hapenkäyttökyky 80 ml/kg/min, ja painavamman 57 ml/kg/min.</a:t>
            </a:r>
            <a:endParaRPr lang="fi-FI" sz="1800" dirty="0"/>
          </a:p>
        </p:txBody>
      </p:sp>
      <p:pic>
        <p:nvPicPr>
          <p:cNvPr id="4" name="Picture 4" descr="Person Running Animation - Cliparts.co">
            <a:extLst>
              <a:ext uri="{FF2B5EF4-FFF2-40B4-BE49-F238E27FC236}">
                <a16:creationId xmlns:a16="http://schemas.microsoft.com/office/drawing/2014/main" id="{4A8934D4-908D-26D0-BCF3-F4A57DD2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62" y="2665520"/>
            <a:ext cx="4108278" cy="29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0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3DF55-5217-D748-E253-948E1BB2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80183-E797-5972-AD34-93CDD86F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61" y="2020558"/>
            <a:ext cx="1142112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Happivaje ja happivelka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Kuormituksen alku &gt; syke nousee tasaisesti &gt; lihasten hapensaanti ei vielä riittävä &gt; lihasten työ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happivajeessa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Steady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800" dirty="0">
                <a:solidFill>
                  <a:srgbClr val="333333"/>
                </a:solidFill>
              </a:rPr>
              <a:t>= tasaista kuormitusta vastaavaa sykettä, jolloin veren virtausnopeus riittää kuljettamaan kuormittuneille lihaksille hapentarvetta vastaavan määrän happea.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H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appivelka =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Kuormituksen päätyttyä hengitystyö jonkin </a:t>
            </a:r>
            <a:r>
              <a:rPr lang="fi-FI" sz="1800" dirty="0">
                <a:solidFill>
                  <a:srgbClr val="333333"/>
                </a:solidFill>
              </a:rPr>
              <a:t>aikaa lepohapenkulutusta (3,5 ml/kg/min.)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korkeampaa.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EPOC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excess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post-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exercise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oxygen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consumption</a:t>
            </a:r>
            <a:r>
              <a:rPr lang="fi-FI" sz="1800" dirty="0">
                <a:solidFill>
                  <a:srgbClr val="333333"/>
                </a:solidFill>
              </a:rPr>
              <a:t>) kuvaa ehkä parhaiten kuormituksen jälkeistä ilmiötä.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Happivelan suuruus?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ns. harjoitusvaikutus johtuen homeostaasin järkkymisestä.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on suoraan riippuvainen aktiivisuuden intensiteetistä.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Happivelan ”maksu”?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korvataan menetetyt ATP-varastot (ADP +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KrP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ATP + Kr),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nopeutetaan laktaatin poistumaa (maksan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Corin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sykli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glukoneogeneesi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ja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täydennetään sekä veren että lihasten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myoglobiinin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happivarastoja.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katekoliamiinien lämpövaikutuksen tasaaminen.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04E466-886C-90AE-F969-467C84B3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62" y="4061114"/>
            <a:ext cx="3796474" cy="23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1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EFFB6-0E01-FF10-1608-751378F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8F8C0-F4D6-AFE8-49E4-DC13205B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587838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Lihassolutyypit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 hitaat ja nopeat lihassolut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ED7ECB8-1C6C-935E-D68D-459BDC11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757" y="1812501"/>
            <a:ext cx="6309507" cy="5045499"/>
          </a:xfrm>
          <a:prstGeom prst="rect">
            <a:avLst/>
          </a:prstGeom>
        </p:spPr>
      </p:pic>
      <p:pic>
        <p:nvPicPr>
          <p:cNvPr id="8" name="Picture 4" descr="Person Running Animation - Cliparts.co">
            <a:extLst>
              <a:ext uri="{FF2B5EF4-FFF2-40B4-BE49-F238E27FC236}">
                <a16:creationId xmlns:a16="http://schemas.microsoft.com/office/drawing/2014/main" id="{CB0302EC-BDFF-E9D1-7DF0-458CFDC2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5" y="2841582"/>
            <a:ext cx="4108278" cy="29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8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D1E44-EC41-BC13-1776-73A1D1CC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7C2ED9-8663-E3FA-0C30-E1081C1C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34" y="2077021"/>
            <a:ext cx="11585359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Lihasväsymys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Lihasväsymys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=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palautuva, kuormituksen aiheuttama lihaksen vähentynyt kyky tuottaa voimaa tarkoituksenmukaisesti.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Keskushermostoperäinen eli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sentraalinen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lihasväsymys: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motoristen aivoalueiden hermostollinen inhibitio lisääntyy &gt; lihasten ohjaus vähenee.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yksilön motivaation lasku.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heijasteiden aktivaatio vähenee.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Perifeerinen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lihasväsymys: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aktiopotentiaalin johtumisen, välittäjäaineen määrän ja päätejalan ärtyvyyden väheneminen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&gt;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ärsytys-supistuskytkentä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ei optimaalista.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maksimivoimantuotossa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solunulkoisen K+-ionipitoisuuden kasvusta T-putkien alueella &gt; lihassolujen solukalvon lepojännitettä ja aktiopotentiaalien tuottoa häiriintyy.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Lihassolun toiminnan häiriöitä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-ionipitoisuuden lasku, glykogeenin ehtyminen.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Anaerobinen lihastyö?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Maitohappoteoria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ei näyttäsi pitävän paikkaansa.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Ehdollisia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syitä: 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-:n lisääntynyt &gt; häiritsee poikkisiltojen muodostusta, ATP:n määrän lasku &gt; Ca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-ionipumppujen toiminnan väheneminen, lihasglykogeenin väheneminen &gt; Ca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 vähenemiseen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sarkoplasmakalvostosta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sekä lisääntynyt ADP solulimassa &gt; vähentää lihassolujen supistusnopeutta.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04678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33950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12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LIHASTOIMINNAN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6668" y="3996249"/>
            <a:ext cx="4334361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12.1 Luustolihakset </a:t>
            </a:r>
            <a:endParaRPr lang="fi-FI" sz="1400" dirty="0"/>
          </a:p>
          <a:p>
            <a:pPr algn="l"/>
            <a:r>
              <a:rPr lang="fi-FI" sz="1400" b="1" dirty="0"/>
              <a:t>12.2 Lihassupistus </a:t>
            </a:r>
            <a:endParaRPr lang="fi-FI" sz="1400" dirty="0"/>
          </a:p>
          <a:p>
            <a:pPr algn="l"/>
            <a:r>
              <a:rPr lang="fi-FI" sz="1400" b="1" dirty="0"/>
              <a:t>12.3 Luustolihasten supistukset </a:t>
            </a:r>
            <a:endParaRPr lang="fi-FI" sz="1400" dirty="0"/>
          </a:p>
          <a:p>
            <a:pPr algn="l"/>
            <a:r>
              <a:rPr lang="fi-FI" sz="1400" b="1" dirty="0"/>
              <a:t>12.4 Luustolihasten energiantarve </a:t>
            </a:r>
            <a:endParaRPr lang="fi-FI" sz="1400" dirty="0"/>
          </a:p>
          <a:p>
            <a:pPr algn="l"/>
            <a:r>
              <a:rPr lang="fi-FI" sz="1400" b="1" dirty="0"/>
              <a:t>12.5 Luustolihasten hermokontrolli </a:t>
            </a:r>
            <a:endParaRPr lang="fi-FI" sz="1400" dirty="0"/>
          </a:p>
          <a:p>
            <a:pPr algn="l"/>
            <a:r>
              <a:rPr lang="fi-FI" sz="1400" b="1" dirty="0"/>
              <a:t>12.6 Sydänlihas ja sileät lihakset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E716FC-C421-0BAF-9550-0F457AD72DDC}"/>
              </a:ext>
            </a:extLst>
          </p:cNvPr>
          <p:cNvSpPr txBox="1"/>
          <p:nvPr/>
        </p:nvSpPr>
        <p:spPr>
          <a:xfrm>
            <a:off x="110971" y="5657671"/>
            <a:ext cx="4745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Solulima ja soluelimet </a:t>
            </a:r>
          </a:p>
          <a:p>
            <a:r>
              <a:rPr lang="fi-FI" sz="1200" b="1" i="0" u="none" strike="noStrike" baseline="0" dirty="0">
                <a:latin typeface="+mj-lt"/>
              </a:rPr>
              <a:t>• </a:t>
            </a:r>
            <a:r>
              <a:rPr lang="fi-FI" sz="1200" b="1" i="0" u="none" strike="noStrike" baseline="0" dirty="0" err="1">
                <a:latin typeface="+mj-lt"/>
              </a:rPr>
              <a:t>Glykolyysi</a:t>
            </a:r>
            <a:r>
              <a:rPr lang="fi-FI" sz="1200" b="1" i="0" u="none" strike="noStrike" baseline="0" dirty="0">
                <a:latin typeface="+mj-lt"/>
              </a:rPr>
              <a:t> ja anaerobinen energiantuotto </a:t>
            </a:r>
          </a:p>
          <a:p>
            <a:r>
              <a:rPr lang="fi-FI" sz="1200" b="1" i="0" u="none" strike="noStrike" baseline="0" dirty="0">
                <a:latin typeface="+mj-lt"/>
              </a:rPr>
              <a:t>• Aerobinen energiantuotto </a:t>
            </a:r>
          </a:p>
          <a:p>
            <a:r>
              <a:rPr lang="fi-FI" sz="1200" b="1" i="0" u="none" strike="noStrike" baseline="0" dirty="0">
                <a:latin typeface="+mj-lt"/>
              </a:rPr>
              <a:t>• Synapsien vaikutus depolarisaatiossa </a:t>
            </a:r>
          </a:p>
          <a:p>
            <a:r>
              <a:rPr lang="fi-FI" sz="1200" b="1" i="0" u="none" strike="noStrike" baseline="0" dirty="0">
                <a:latin typeface="+mj-lt"/>
              </a:rPr>
              <a:t>• Asetyylikoliini välittäjäaineena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97A17-EC36-540D-CC0A-AEB1FC68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EADE0D-7B82-6191-AF97-BCCF8E7D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4" y="2139030"/>
            <a:ext cx="703555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Lihasten mukautuminen harjoitteluun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max 50 ml/kg/min 20–25-vuotiailla miehillä, ja naisilla noin 25 % alhaisempi.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Kestävyysurheilijoilla mitattu yli 85 ml/kg/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min:n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hapenottokykyjä.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H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arjoitelleella suuremman VO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max:n lisäksi laktaattikynnys suhteellisesti </a:t>
            </a:r>
            <a:r>
              <a:rPr lang="fi-FI" sz="1600" dirty="0">
                <a:solidFill>
                  <a:srgbClr val="333333"/>
                </a:solidFill>
              </a:rPr>
              <a:t>korkeammalla (noin 80 % VO</a:t>
            </a:r>
            <a:r>
              <a:rPr lang="fi-FI" sz="1600" baseline="-25000" dirty="0">
                <a:solidFill>
                  <a:srgbClr val="333333"/>
                </a:solidFill>
              </a:rPr>
              <a:t>2</a:t>
            </a:r>
            <a:r>
              <a:rPr lang="fi-FI" sz="1600" dirty="0">
                <a:solidFill>
                  <a:srgbClr val="333333"/>
                </a:solidFill>
              </a:rPr>
              <a:t>max:sta) kuin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harjoittelemattomalla (60 % VO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max:sta).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Harjoitelleella parempi kyky tuottaa ATP-energiaa rasvoista &gt; säästää glykogeenivarastoja.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Luustol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ihassoluilla kykyä sopeutua kuormitukseen &gt; mitokondrioiden määrän ja aerobiseen energiantuottoon liittyvien entsyymien lisääntyminen.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Lihaskasvu pääasiassa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hypertrofiaa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(lihassolujen kasvu) eikä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hyperplasiaan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(lihassolujen määrän lisääntyminen).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Satelliittisoluaktiivisuus &gt; lisää tumia (</a:t>
            </a:r>
            <a:r>
              <a:rPr lang="fi-FI" sz="1600" dirty="0" err="1">
                <a:solidFill>
                  <a:srgbClr val="333333"/>
                </a:solidFill>
              </a:rPr>
              <a:t>myonukleuksia</a:t>
            </a:r>
            <a:r>
              <a:rPr lang="fi-FI" sz="1600" dirty="0">
                <a:solidFill>
                  <a:srgbClr val="333333"/>
                </a:solidFill>
              </a:rPr>
              <a:t>) &gt; ”lihasmuisti” = aikaisempi harjoitteluvaikutus palautuu inaktiivisuuden jälkeen helpommin.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Kasvu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II-tyypin lihassoluissa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myofibrillien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paksuus lisääntyy, ja määrä lisääntyy.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E0363F-AD39-FCED-B719-9C9B1175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43" y="2139030"/>
            <a:ext cx="4720491" cy="44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18EBE6-8A0C-5E22-C937-4E6E27C7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12.4 Luustolihaksen energiankäyttö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090F76-6996-1698-1DB6-3D3E2536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078667"/>
            <a:ext cx="600130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Lihasvaurioiden korjautuminen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vahingoittumista korjataan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satelliittisoluilla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Mikrovaurioissa valkosolujen </a:t>
            </a:r>
            <a:r>
              <a:rPr lang="fi-FI" sz="1800" dirty="0">
                <a:solidFill>
                  <a:srgbClr val="333333"/>
                </a:solidFill>
              </a:rPr>
              <a:t>toiminta alueella lisääntyy &gt; tulehdusreaktio &gt; </a:t>
            </a:r>
            <a:r>
              <a:rPr lang="fi-FI" sz="1800" dirty="0" err="1">
                <a:solidFill>
                  <a:srgbClr val="333333"/>
                </a:solidFill>
              </a:rPr>
              <a:t>satellittisolujen</a:t>
            </a:r>
            <a:r>
              <a:rPr lang="fi-FI" sz="1800" dirty="0">
                <a:solidFill>
                  <a:srgbClr val="333333"/>
                </a:solidFill>
              </a:rPr>
              <a:t> aktivoituminen (ohjautuu alueelle, jakautuu)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I-tyypin lihassoluilla noin 5 x satelliittisolumäärä vs. II-tyypin lihassoluihin.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ihaskuormitus vaurioittaa lihaksia &gt; aktivoi satelliittisoluja.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uormituksen aiheuttamat mikrovauriot ja DOMS?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DOMS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delayed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onset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of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muscle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soreness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eli kuormituksen jälkeinen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viivästeinen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lihaskipu &lt; mikrovaurioiden aiheuttaman tulehdusreaktion ja syntyneiden molekyylien (mm. prostaglandiinit) vaikutuksesta kipureseptoreihin.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674738-B139-A309-72A5-CE792A48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97" y="2751733"/>
            <a:ext cx="5627603" cy="28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0875AC-A96F-210E-9194-71D62AD6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BDB1A-71F0-ABF1-DAF3-50CFCAB8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63" y="2251377"/>
            <a:ext cx="5987994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Luustolihaksen hermotus: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alempi motoneuroni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(α-motoneuroni):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soomaosa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on selkäytimen harmaan alueen etusarvessa. 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ylemmät motoneuronit </a:t>
            </a:r>
            <a:r>
              <a:rPr lang="fi-FI" sz="1800" dirty="0">
                <a:solidFill>
                  <a:srgbClr val="333333"/>
                </a:solidFill>
              </a:rPr>
              <a:t>vaikuttavat (</a:t>
            </a:r>
            <a:r>
              <a:rPr lang="fi-FI" sz="1800" dirty="0" err="1">
                <a:solidFill>
                  <a:srgbClr val="333333"/>
                </a:solidFill>
              </a:rPr>
              <a:t>eksitoi</a:t>
            </a:r>
            <a:r>
              <a:rPr lang="fi-FI" sz="1800" dirty="0">
                <a:solidFill>
                  <a:srgbClr val="333333"/>
                </a:solidFill>
              </a:rPr>
              <a:t>/ inhiboi) 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lemman motoneuronin aktiivisuutta.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aistireseptorien ja laskevien motoristen liikeratojen tiedot säätelevät alempia motoneuroneja. 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α-motoneuroni on viimeinen ”yhteinen tekijä”= aistitiedot ja korkeampien aivotoimintojen tiedot yhdistyvät luustolihaksen toiminnan säätelyyn.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0A248A-88AA-536C-3122-583AFD71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06" y="2388093"/>
            <a:ext cx="5872546" cy="36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0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1C927-0B3F-0105-8AEE-3155F90A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CB6F0-4227-F209-D776-588A821C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74" y="2198111"/>
            <a:ext cx="570976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Lihaskäämi eli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lihasspindeli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Golgin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jänne-elin</a:t>
            </a:r>
          </a:p>
          <a:p>
            <a:r>
              <a:rPr lang="fi-FI" sz="1600" b="1" dirty="0">
                <a:solidFill>
                  <a:srgbClr val="333333"/>
                </a:solidFill>
              </a:rPr>
              <a:t>Lihaskäämi </a:t>
            </a:r>
            <a:r>
              <a:rPr lang="fi-FI" sz="1600" dirty="0">
                <a:solidFill>
                  <a:srgbClr val="333333"/>
                </a:solidFill>
              </a:rPr>
              <a:t>(= </a:t>
            </a:r>
            <a:r>
              <a:rPr lang="fi-FI" sz="1600" dirty="0" err="1">
                <a:solidFill>
                  <a:srgbClr val="333333"/>
                </a:solidFill>
              </a:rPr>
              <a:t>intrafusaalisolu</a:t>
            </a:r>
            <a:r>
              <a:rPr lang="fi-FI" sz="1600" dirty="0">
                <a:solidFill>
                  <a:srgbClr val="333333"/>
                </a:solidFill>
              </a:rPr>
              <a:t>) : tulkitsee lihaksen venytystilaa.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Lihaskäämin päitä hermotetaan γ-motoneuroneilla &gt; käämin sen herkkyyttä säädellään.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Säkkisyyt</a:t>
            </a:r>
            <a:r>
              <a:rPr lang="fi-FI" sz="1600" dirty="0">
                <a:solidFill>
                  <a:srgbClr val="333333"/>
                </a:solidFill>
              </a:rPr>
              <a:t>: lihaskäämin keskellä &gt; primäärireseptori &gt; Ia-</a:t>
            </a:r>
            <a:r>
              <a:rPr lang="fi-FI" sz="1600" dirty="0" err="1">
                <a:solidFill>
                  <a:srgbClr val="333333"/>
                </a:solidFill>
              </a:rPr>
              <a:t>afferenttitieto</a:t>
            </a:r>
            <a:r>
              <a:rPr lang="fi-FI" sz="1600" dirty="0">
                <a:solidFill>
                  <a:srgbClr val="333333"/>
                </a:solidFill>
              </a:rPr>
              <a:t> (lihaksen pituus ja sen muutokset)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Ketjusyyt</a:t>
            </a:r>
            <a:r>
              <a:rPr lang="fi-FI" sz="1600" dirty="0">
                <a:solidFill>
                  <a:srgbClr val="333333"/>
                </a:solidFill>
              </a:rPr>
              <a:t>: laajemmin lihaskäämin alueella &gt; sekundaarireseptori &gt; </a:t>
            </a:r>
            <a:r>
              <a:rPr lang="fi-FI" sz="1600" dirty="0" err="1">
                <a:solidFill>
                  <a:srgbClr val="333333"/>
                </a:solidFill>
              </a:rPr>
              <a:t>IIa-afferenttitieto</a:t>
            </a:r>
            <a:r>
              <a:rPr lang="fi-FI" sz="1600" dirty="0">
                <a:solidFill>
                  <a:srgbClr val="333333"/>
                </a:solidFill>
              </a:rPr>
              <a:t> &gt; lihaksen sen hetkinen pituus.</a:t>
            </a:r>
            <a:endParaRPr lang="fi-FI" sz="1600" dirty="0"/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Golgin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jänne-elin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(GTO): tulkitsee jänteeseen kohdistuvaa voimaa ja voiman muutoksia.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Selkäytimessä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GTO:n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välineuroni α-motoneuroniin on inhibitorinen &gt; tuottaa käänteisen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myotaattisen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refleksin.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GTO estää jänne- ja lihasvaurioita.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Passiivisessa venyttelyssä GTO saa lihaksen reflektorisesti rentoutumaan.</a:t>
            </a:r>
            <a:endParaRPr lang="fi-FI" sz="16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9C35B0-E883-1728-A935-1B844AB2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40" y="1792936"/>
            <a:ext cx="3610206" cy="23610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CAE9888-A868-88DC-3FC9-B1C315F7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27" y="3429000"/>
            <a:ext cx="21224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4D304-473C-AFA6-F892-30DFBC3B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103F3E-43CA-BA0E-6322-CB02FA87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4" y="2260255"/>
            <a:ext cx="573497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Alfa- ja gamma-motoneuronit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Alempia motoneuroneita: α- ja γ-motoneuroneja.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Ekstrafusaalisoluja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hermotetaan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α-motoneuroneilla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intrafusaalisoluja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γ-motoneuroneilla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Osa α-motoneuroneiden päätejaloista hermottaa myös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intrafusaalisoluja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= β-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motoneuroneiksi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β- ja γ-motoneuronit = 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fusimotoneuroni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-ryhmä.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γ-motoneuroneja on noin </a:t>
            </a:r>
            <a:r>
              <a:rPr lang="fi-FI" sz="1600" b="0" i="0" dirty="0">
                <a:solidFill>
                  <a:srgbClr val="333333"/>
                </a:solidFill>
                <a:effectLst/>
                <a:ea typeface="Source Sans Pro" panose="020B0503030403020204" pitchFamily="34" charset="0"/>
              </a:rPr>
              <a:t>⅓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etujuuresta tulevista motoneuroneista. 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Alfa- ja gammamotoneuronien yhteistoiminta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Ylemmät motoneuronit hermottavat samanaikaisesti sekä α- että γ-motoneuroneja =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koaktivaatioksi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α-motoneuroni aktiivisuus &gt; lihassupistus &gt; lihaksen lyhenemisen &gt; γ-motoneuroneilla säädellään lihaskäämin pituus vastaamaan lyhenevän lihaksen pituutta. </a:t>
            </a:r>
          </a:p>
          <a:p>
            <a:pPr lvl="1"/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b="1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2E07FC-F920-1770-E947-2FC6D99C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30" y="2122319"/>
            <a:ext cx="6110796" cy="28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4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F8696-72D3-74FC-6598-41217E4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8E23E-FCA5-7993-8754-7E536B53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43" y="2011680"/>
            <a:ext cx="734148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Monosynaptinen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venytysrefleksi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Luustolihaksen venytysrefleksi on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monosynaptinen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eli aistireseptorin tieto yhdistyy suoraan α-motoneuroniin.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ama aistitieto, joka aiheuttaa agonistilihaksen supistuksen, aiheuttaa välineuroneilla antagonistilihasten toiminnan estämisen.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Refleksikaari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afferentti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tieto (aistitieto), selkäytimen refleksikeskuksen alueen synapsit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efferentti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tieto (motorinen liikekäsky).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Videon tapahtuma on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monosynaptinen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ja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myotaattinen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(lihasperäinen).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Crossed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extensor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-refleksi</a:t>
            </a:r>
          </a:p>
          <a:p>
            <a:pPr lvl="1"/>
            <a:r>
              <a:rPr lang="fi-FI" sz="1600" i="0" dirty="0">
                <a:solidFill>
                  <a:srgbClr val="333333"/>
                </a:solidFill>
                <a:effectLst/>
              </a:rPr>
              <a:t>refleksissä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aistitieto saa omalla puolella kehoa aikaan normaalin refleksin, mutta toisella puolella kehoa lihasten supistus tapahtuu täysin päinvastoin kuin aistitiedon puolen raajoissa.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Esim. astuminen naulaan &gt; jalan, joka osuu naulaan, koukistajat supistavat ja ojentajat rentoutuvat &gt; sama kiputieto johtaa siihen, että toisen puolen jalan koukistajat rentoutuvat ja ojentajat supistavat.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9E6798-8AC5-A930-3BD5-81AED2B7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25" y="1865310"/>
            <a:ext cx="3731233" cy="21177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8C71CDA-A327-263D-B7E1-8E919C5C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28" y="4114800"/>
            <a:ext cx="4273365" cy="2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7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A0C46-8BE5-F9F3-EE7A-E2481120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962DF-BD6C-6241-30B9-81F8266B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949536"/>
            <a:ext cx="891866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Luustolihasten säätely ylemmillä motoneuroneilla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ylemmät motoneuronit säätelevät alempia α, </a:t>
            </a:r>
            <a:r>
              <a:rPr lang="el-GR" sz="1800" b="0" i="0" dirty="0">
                <a:solidFill>
                  <a:srgbClr val="333333"/>
                </a:solidFill>
                <a:effectLst/>
              </a:rPr>
              <a:t>β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 γ-motoneuroneja.</a:t>
            </a:r>
          </a:p>
          <a:p>
            <a:pPr algn="l"/>
            <a:r>
              <a:rPr lang="fi-FI" sz="1800" b="1" dirty="0" err="1">
                <a:solidFill>
                  <a:srgbClr val="333333"/>
                </a:solidFill>
              </a:rPr>
              <a:t>K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ortikospinaali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-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bulbaariradan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liikekäskyt.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Motoriselta aivokuorelta  </a:t>
            </a:r>
            <a:r>
              <a:rPr lang="fi-FI" sz="1800" dirty="0">
                <a:solidFill>
                  <a:srgbClr val="333333"/>
                </a:solidFill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risteävät ydinjatkoksen alueella.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Kortikospinaaliradan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liikekäskyt selkäytimeen -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kortikobulbaarirata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vain ydinjatkokseen. Kuvassa hengityksen säätely tahdonalaisesti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kortikospinaaliradalla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Pyramidaalijärjestelmä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kortikospinaali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bulbaariradat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liikekäskyjä alemmille motoneuroneille  lateraalisissa ja  ventraalisissa  radoissa.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Tiedostettu hienomotoriikan säätely.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Muualta tulevat motoriset käskyt = </a:t>
            </a:r>
            <a:r>
              <a:rPr lang="fi-FI" sz="1800" b="1" dirty="0" err="1">
                <a:solidFill>
                  <a:srgbClr val="333333"/>
                </a:solidFill>
              </a:rPr>
              <a:t>E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kstrapyramidaalijärjestelmä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pääasiallinen vaikutus liikekäskyyn on inhibitorinen.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Tahdosta riippumattomat karkeamotoriset liikkeet.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asapaino, lihastonus ja nivelten stabilointi.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46A4CB-D34C-4BDF-D38C-973E7004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099" y="1792936"/>
            <a:ext cx="2996880" cy="49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815E4F-8D72-C555-21A1-F10705DE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689F2A-64BF-B236-0A65-F23F368A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2153722"/>
            <a:ext cx="635641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Pikkuaivot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Pikkuaivoihin aistitietoa lihaskäämeistä,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Golgin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jänne-elimistä, näköalueen, sisäkorvien tasapainoelinten ja nivelten sekä lihasten aistireseptoreista.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ei suoraa laskevaa liikerataa &gt; vaikutus motorisiin liikekäskyihin epäsuorasti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vestibulospinaali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rubrospinaali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retikulospinaaliradoissa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kulkevalla liikekäskyllä.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vaikutukset liikekäskyihin ovat inhibitorisia &gt; edesautetaan motorista koordinaatiota poistamalla sopimattomia hermotoimintoja.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Varsinaisen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liikekäskyn vertailija? &gt;  motorisen aivokuoren liikekäskyn ”kopio” pikkuaivoihin &gt; vertailu aistitietojen ja liikekäskyn välillä &gt; korjaavia ohjeita tumakkeisiin &gt; radoilla korjataan ”raakaa” liikekäskyä.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vaurioissa esiintyy vapinaa ja hienomotorikka kärsii, rytmiset ”liikemelodiat” eivät meinaa onnistua, ja lihastonus vähenee.</a:t>
            </a:r>
          </a:p>
          <a:p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9DEC88B-CB65-919A-D0E8-BB0E71A8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02" y="1910710"/>
            <a:ext cx="4981298" cy="48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2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4D08FC-AC7A-E2A9-FBF9-B9F44141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12.5 Luustolihasten hermostollinen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A89198-E336-F9F2-5BC2-5EEFC755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01" y="2073824"/>
            <a:ext cx="5721664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Tyvitumakkeet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basaaligangliot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Ei suoraa vaikutusta alempiin motoneuroneihin &gt; Vaikutus alempiin motoneuroneihin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rubrospinaaliradan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retikulospinaaliradan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liikekäskyillä.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Erityisesti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retikulospinaaliradan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liikekäskyissä tyvitumakkeiden inhiboivaa liikekäskyä.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säädellään tahdonalaisia liikkeitä ja liikesarjoja sekä lihastonusta.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vaikutusta motivaatioon, liikkeiden suunnitteluun, kehon hahmotukseen, ja muistiin.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Vaurioissa/ toimintahäiriöissä lihastonus nousee, syntyy tahatonta vapinaa,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akinesiaa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(tahdonalainen liike ei meinaa onnistua), ja saattaa esiintyä tahattomia ja satunnaisia liikkeitä.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2EECFD-BEBB-3821-0004-E1B9423F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32" y="1886541"/>
            <a:ext cx="5010849" cy="291505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6F6D5A1-EE0E-E325-1CE0-C7C394D8E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9" b="92346"/>
          <a:stretch/>
        </p:blipFill>
        <p:spPr>
          <a:xfrm>
            <a:off x="6798332" y="4839854"/>
            <a:ext cx="4981298" cy="2584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CAB0809-DDBE-CE60-B9A2-44A77486D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94" b="47801"/>
          <a:stretch/>
        </p:blipFill>
        <p:spPr>
          <a:xfrm>
            <a:off x="6804229" y="5064712"/>
            <a:ext cx="4981298" cy="16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13E073-83EC-5A17-53B7-62DE8711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12.6 Sydänlihas ja sileät lihakset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285674-9C3B-DFC8-1135-1FB5C32A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41094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Sydänlihas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poikkijuovaista lihasta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sydänlihas voi aloittaa supistumisen spontaanisti </a:t>
            </a:r>
            <a:endParaRPr lang="fi-FI" sz="1800" dirty="0">
              <a:solidFill>
                <a:srgbClr val="333333"/>
              </a:solidFill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Sileä lihas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sarkomeerejä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sydänlihas ja sileät lihakset autonomisen motorisen hermoston säätelemiä.</a:t>
            </a:r>
          </a:p>
          <a:p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D9BF9FA-5B76-B882-523C-736362BD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82" y="2154609"/>
            <a:ext cx="5224418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1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05A75-D676-0309-6B31-EB87A19E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46899D-3B85-0F5B-A8C0-B1F568F6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4" y="1982051"/>
            <a:ext cx="6019941" cy="4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52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27A88-39C5-E0E7-9524-521650B8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12.6 Sydänlihas ja sileät lihakset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6E60F-F2A9-4216-AF5D-F4C45CE5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3" y="2011680"/>
            <a:ext cx="840715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Sydänlihas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Supistumis- ja voimantuotto-ominaisuuteen liittyy yksittäisen lihassolun pituus.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ydänlihassolu on lyhyt, haarautunut ja toisiin sydänlihassoluihin suorassa yhteydessä kytkylevyllä &gt; yhden sydänlihassolun supistus  johtaa kaikkien siihen yhteydessä olevien sydänlihassolut supistumiseen &gt; </a:t>
            </a:r>
            <a:r>
              <a:rPr lang="fi-FI" sz="1800" dirty="0">
                <a:solidFill>
                  <a:srgbClr val="333333"/>
                </a:solidFill>
              </a:rPr>
              <a:t>supistus leviää ”kuin ihmisaalto konserttiyleisössä” 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Sydänlihas supistaa anatomisesta asemastaan täysimääräisesti joka kerta (noin  100 000 kertaa päivässä).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Supistusvoimaa voidaan lisätä adrenaliinilla ja venyttämällä lihassolujen pituutta (esim. lisääntynyt laskimopaluu)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Sydänlihaskudosta on kolmea eri tyyppiä: eteisten ja kammioiden sekä johtoradan lihaskudosta.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 Sydämen toimintakierron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kammiosystolen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-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diastolen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aloittaa normaalisti sinussolmuke (SA-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node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depolarisaationopeuteen voidaan vaikuttaa autonomisella hermostolla.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3AAB4A-4800-36F8-BCD2-8930EFD28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7" b="30806"/>
          <a:stretch/>
        </p:blipFill>
        <p:spPr>
          <a:xfrm>
            <a:off x="9365943" y="2230514"/>
            <a:ext cx="2311152" cy="41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1A31-B24F-EE17-5AE7-0D18EF68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12.6 Sydänlihas ja sileät lihakset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E2E3C-65DC-C859-B985-ED2289D9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3" y="2011680"/>
            <a:ext cx="662274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Sydänlihaksen solukalvon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jännitevälittet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-kanavat avautuvat, kun solukalvo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depolarisoituu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 diffuusio jännitevälitteisten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-kanavista &gt;  lisää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-kanavien aukeamista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sarkoplasmakalvostolla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=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-indusoiduksi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vapautumiseksi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T-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tubulusten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jännitevälitteisten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-ionikanaviin vaikutetaan adrenaliinilla &lt; signaalivälitteinen (β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-reseptorit) &gt; supistusvoimakkuus lisääntyy.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Indusoidun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-vapautumisen vuoksi sydänlihaksen viritys-supistuskytkentä hitaampaa kuin luustolihaksessa.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Poikkisiltakierto sydänlihassoluissa muistuttaa luustolihaksien vastaavaa, samoin poikkisiltakierron loppuminen.</a:t>
            </a:r>
          </a:p>
          <a:p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7C973E5-59E1-FEA6-A846-AC4EE12F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7"/>
          <a:stretch/>
        </p:blipFill>
        <p:spPr>
          <a:xfrm>
            <a:off x="8048302" y="1856916"/>
            <a:ext cx="3957262" cy="250857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2A3CAB3-62A6-AD70-8EF1-6B99E5C9D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9"/>
          <a:stretch/>
        </p:blipFill>
        <p:spPr>
          <a:xfrm>
            <a:off x="8172594" y="4311184"/>
            <a:ext cx="3687229" cy="250857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6A61225-C87D-F445-131A-52D225739BAC}"/>
              </a:ext>
            </a:extLst>
          </p:cNvPr>
          <p:cNvCxnSpPr>
            <a:cxnSpLocks/>
          </p:cNvCxnSpPr>
          <p:nvPr/>
        </p:nvCxnSpPr>
        <p:spPr>
          <a:xfrm>
            <a:off x="9046341" y="1651247"/>
            <a:ext cx="0" cy="3124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8F5EE164-33DC-D02B-CDC2-FC91F98A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43" y="2170501"/>
            <a:ext cx="1162113" cy="28255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535A25C2-7E8D-813C-CDD3-E6F8F4EC8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089" y="4507057"/>
            <a:ext cx="2064026" cy="291212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AC7EA35-FE5F-A536-C352-445B55CB1D57}"/>
              </a:ext>
            </a:extLst>
          </p:cNvPr>
          <p:cNvSpPr txBox="1"/>
          <p:nvPr/>
        </p:nvSpPr>
        <p:spPr>
          <a:xfrm>
            <a:off x="8673483" y="1309721"/>
            <a:ext cx="21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2"/>
                </a:solidFill>
              </a:rPr>
              <a:t>Depolarisoituminen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505B1-0A63-8137-C23E-9D0D9016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12.6 Sydänlihas ja sileät lihakset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94ECE-B30C-4433-5329-69C8D1EB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88146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Sileä lihas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sileät lihakset ympäröivät </a:t>
            </a:r>
            <a:r>
              <a:rPr lang="fi-FI" sz="1800" dirty="0">
                <a:solidFill>
                  <a:srgbClr val="333333"/>
                </a:solidFill>
              </a:rPr>
              <a:t>kehon putkimaisia rakenteita (esim.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verisuonet ja ruuansulatuskanava sekä keuhkoputket).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Sileissä lihaksissa ei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sarkomeerejä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aktiini-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myosiinifilamenttejä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16:1 (luustolihaksessa 2:1). </a:t>
            </a:r>
          </a:p>
          <a:p>
            <a:pPr algn="l"/>
            <a:r>
              <a:rPr lang="fi-FI" sz="1800" dirty="0" err="1">
                <a:solidFill>
                  <a:srgbClr val="333333"/>
                </a:solidFill>
              </a:rPr>
              <a:t>Aktiinifilamentit</a:t>
            </a:r>
            <a:r>
              <a:rPr lang="fi-FI" sz="1800" dirty="0">
                <a:solidFill>
                  <a:srgbClr val="333333"/>
                </a:solidFill>
              </a:rPr>
              <a:t> pitkiä, ja ne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kiinnittyvät solukalvoon tai soluliman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 tiheisiin kappaleisiin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dence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bodies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muodostuu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välimuotoisten filamenttien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intermediate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filaments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kanssa verkonkaltainen tukirakenne.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Aktiini- ja myosiinifilamenttien </a:t>
            </a:r>
            <a:r>
              <a:rPr lang="fi-FI" sz="1800" dirty="0">
                <a:solidFill>
                  <a:srgbClr val="333333"/>
                </a:solidFill>
              </a:rPr>
              <a:t>lomittainen liukuminen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tiheät kappaleet lähestyvät toisiaan pituus- ja leveys-</a:t>
            </a:r>
            <a:br>
              <a:rPr lang="fi-FI" sz="1800" b="0" i="0" dirty="0">
                <a:solidFill>
                  <a:srgbClr val="333333"/>
                </a:solidFill>
                <a:effectLst/>
              </a:rPr>
            </a:br>
            <a:r>
              <a:rPr lang="fi-FI" sz="1800" b="0" i="0" dirty="0">
                <a:solidFill>
                  <a:srgbClr val="333333"/>
                </a:solidFill>
                <a:effectLst/>
              </a:rPr>
              <a:t>suunnassa.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Sileät lihakset kykenevät supistumaan myös venyneenä.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29B5A6-A9CB-B8C3-D0BA-CB3C714F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913" y="2445919"/>
            <a:ext cx="4269921" cy="36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1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0BEF5C-A3E8-63D5-FFBC-BDA207A8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12.6 Sydänlihas ja sileät lihakset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6CDFE7-5464-4BE1-A1BA-EC8C806C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011680"/>
            <a:ext cx="7359588" cy="4206240"/>
          </a:xfrm>
        </p:spPr>
        <p:txBody>
          <a:bodyPr>
            <a:no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Sileät lihakset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Yksiyksikköisessä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lihassolujen välillä aukkoliitoksia &gt; Yhden lihassolun supistuminen &gt; kaikki siihen yhteydessä olevat aloittavat supistuksen.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Yksi autonomisen hermoston hermosolu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aukkoliitosten johdosta runsaan määrän sileitä lihassoluja.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Asetyylikoliini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postsynaptinen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muskariinireseptori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lihassolun solukalvolla K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-ionikanavien sulkeutuminen &gt; solukalvon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depolarisoituminen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Yksiyksikköisessä tapahtuu </a:t>
            </a:r>
            <a:r>
              <a:rPr lang="fi-FI" sz="1800" b="1" dirty="0" err="1">
                <a:solidFill>
                  <a:srgbClr val="333333"/>
                </a:solidFill>
              </a:rPr>
              <a:t>myogeeninen</a:t>
            </a:r>
            <a:r>
              <a:rPr lang="fi-FI" sz="1800" b="1" dirty="0">
                <a:solidFill>
                  <a:srgbClr val="333333"/>
                </a:solidFill>
              </a:rPr>
              <a:t> </a:t>
            </a:r>
            <a:r>
              <a:rPr lang="fi-FI" sz="1800" b="1" dirty="0" err="1">
                <a:solidFill>
                  <a:srgbClr val="333333"/>
                </a:solidFill>
              </a:rPr>
              <a:t>depolarisoituminen</a:t>
            </a:r>
            <a:r>
              <a:rPr lang="fi-FI" sz="1800" dirty="0">
                <a:solidFill>
                  <a:srgbClr val="333333"/>
                </a:solidFill>
              </a:rPr>
              <a:t> = venytys saa aikaan supistuminen ilman hermoimpulssia.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Moniyksikköisten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supistuminen vaatii autonomisen hermoston käskyjä &lt; moniyksikköisillä vain vähän aukkoliitoksia.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Sileiden lihasten autonominen hermotus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sileillä lihassoluilla välittäjäainereseptoreja solukalvolla kauttaaltaan.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Välittäjäainetta vapautuu hermosolun ”pullistumista”,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varikosiiteista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A600AC-DE99-C408-7805-2A03C00C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14" y="2340154"/>
            <a:ext cx="3782487" cy="156218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0296799-A83A-B66D-BF20-439E28835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8"/>
          <a:stretch/>
        </p:blipFill>
        <p:spPr>
          <a:xfrm>
            <a:off x="8100814" y="4181383"/>
            <a:ext cx="3782488" cy="19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3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25FBD-95CB-7D4E-F4AF-A52487C1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7B77-09F5-942F-1C12-D9B524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93790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Luustolihakset supistavat somaattisen motorisen hermosolun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(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α-motoneuroni)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vaikutuksesta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Luustolihakset kiinnittyvät luihin jänteellä &gt; lihassupistus &gt; liike nivelessä.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Origo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lihaksen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lähtöpiste - 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I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nsertio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lihaksen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kiinnityspiste.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ihaksen supistaessa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insertio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lähestyy origoa &gt; nivelen liike.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Vipujärjestelmän hyötyjä: kohtuullinen lihassupistuksen nopeus &gt; suuri raajan kärjen liikenopeus.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jos m.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biceps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brachiin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(hauislihas)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insertio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liikkuu lihaksen supistaessa viisi senttiä sekunnissa (0,05 m/s) on sormenpäiden nopeus 16 kertainen (0, 80 m/s).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 pystyy supistamaan ja rentoutumaan, mutta se ei osaa ”peruuttaa”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tarvitaan ulkopuolinen voima palauttamaan supistunut lihas lepopituuteensa. </a:t>
            </a:r>
            <a:endParaRPr lang="fi-FI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68B901A-1253-4E2B-60CD-4AA0843F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85" y="2147716"/>
            <a:ext cx="3441774" cy="44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A1C82E-5DD3-898C-7666-2B4303AE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99AD2-0EEB-08AC-25A5-232A5BBF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011680"/>
            <a:ext cx="6480699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Luustolihasten rakenne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Lihakset muodostuvat elastisista, supistumattomista ja supistumaan kykenevistä energiaa kuluttavista rakenteista.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Uloin kerros lihaskalvo eli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epimysium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(ei yhteyttä lihassoluihin) &gt;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Perimysium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 lihassolu- eli lihassyykimppujen ympärillä &gt;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endomysium</a:t>
            </a:r>
            <a:r>
              <a:rPr lang="fi-FI" sz="1600" dirty="0">
                <a:solidFill>
                  <a:srgbClr val="333333"/>
                </a:solidFill>
              </a:rPr>
              <a:t> ennen </a:t>
            </a:r>
            <a:r>
              <a:rPr lang="fi-FI" sz="1600" dirty="0" err="1">
                <a:solidFill>
                  <a:srgbClr val="333333"/>
                </a:solidFill>
              </a:rPr>
              <a:t>sarkolemmaa</a:t>
            </a:r>
            <a:r>
              <a:rPr lang="fi-FI" sz="1600" dirty="0">
                <a:solidFill>
                  <a:srgbClr val="333333"/>
                </a:solidFill>
              </a:rPr>
              <a:t> eli lihasolun solukalvoa.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Lihassolu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aka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lihassyy)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normaalit soluelimet + runsas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glukogeenivaranto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omiin tarpeisiinsa.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Useita tumia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&gt; 80% proteiineista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aktiinia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myosiinia.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Sarkomeeri</a:t>
            </a:r>
            <a:r>
              <a:rPr lang="fi-FI" sz="1600" b="1" dirty="0">
                <a:solidFill>
                  <a:srgbClr val="333333"/>
                </a:solidFill>
              </a:rPr>
              <a:t>: </a:t>
            </a:r>
            <a:r>
              <a:rPr lang="fi-FI" sz="1600" dirty="0">
                <a:solidFill>
                  <a:srgbClr val="333333"/>
                </a:solidFill>
              </a:rPr>
              <a:t>Li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hassolun pienin toiminnallinen yksikkö.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Kahden z-levyn rajaama alue, jossa aktiini- ja myosiinifilamentit lomittain.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Titiini</a:t>
            </a:r>
            <a:r>
              <a:rPr lang="fi-FI" sz="1600" dirty="0">
                <a:solidFill>
                  <a:srgbClr val="333333"/>
                </a:solidFill>
              </a:rPr>
              <a:t>-proteiini kiinnittää myosiinifilamentit Z-levyihin &gt; peräkkäinen elastinen komponentti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36E162-45E2-185E-5E35-1362CBD4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6" y="2011680"/>
            <a:ext cx="5037578" cy="456214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BB93328-4446-B06B-9438-4C935492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33" y="5823619"/>
            <a:ext cx="3372321" cy="590632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54444B9-2F1D-87AA-F912-41A887061C2E}"/>
              </a:ext>
            </a:extLst>
          </p:cNvPr>
          <p:cNvSpPr/>
          <p:nvPr/>
        </p:nvSpPr>
        <p:spPr>
          <a:xfrm>
            <a:off x="6968971" y="6118935"/>
            <a:ext cx="579562" cy="379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3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C6664-BEE0-5B23-14D4-F78A128F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23C4A6-179E-F999-6A8A-12BA864C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2011680"/>
            <a:ext cx="594803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Motoriset yksiköt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Jokaista luustolihassolua hermottaa yksi α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-motoneuroni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mutta jokainen α-motoneuroni hermottaa useampaa lihassolua.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Yksi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α-motoneuroni + kaikkia sen hermottamat luustolihassolut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motorinen yksikkö.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Motoristen yksiköiden koko ja voimantuotto:.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yksi α-motoneuroni voi hermottaa 20–25:tä lihassolua (silmänliikuttajalihas),  tai yli tuhatta lihassolua (kaksoiskantalihas).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Pienet motoriset yksiköt &gt; tarkkaan pieni voimantuotto.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Suuret motoriset yksiköt &gt; suuri voimantuotto.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Motoristen yksiköiden rekrytointi</a:t>
            </a:r>
            <a:r>
              <a:rPr lang="fi-FI" sz="1800" dirty="0">
                <a:solidFill>
                  <a:srgbClr val="333333"/>
                </a:solidFill>
              </a:rPr>
              <a:t>a muuttamalla säädellään voimantuotto vastaamaan voimantarvetta.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49E3858-CB72-6CC1-21B1-049D6AFE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88" y="2140024"/>
            <a:ext cx="5355960" cy="42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1E52A-515A-6F57-1426-06BE1756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3D9513-8599-942C-090B-1CA86409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" y="2367584"/>
            <a:ext cx="6702641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Hermo-lihasliitos ja sen toiminta: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α-motoneuronin ja lihassolun välinen yhteys.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asetyylikoliini välittäjäaineena &gt; avaa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-ionikanavia lihassolun solukalvolla &gt; lihassolun solukalvon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depolarisoituminen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lihassolun supistuminen.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kaikki kyseisen motorisen yksikön lihassolut alkavat supistamaan yhtä aikaa.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Mitä nopeammin aktiopotentiaaleja, sitä enemmän lihassolut supistavat.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8D75B0-51C9-096D-3AEA-3A5FFF6B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854" y="2073004"/>
            <a:ext cx="4385570" cy="45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75B99C-4D34-CEDB-466D-83EA7125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12.1 Luustolihaksen toiminnan perusteita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469ED-EA61-BB1E-1699-2B96DD94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56866"/>
            <a:ext cx="6356411" cy="4206240"/>
          </a:xfrm>
        </p:spPr>
        <p:txBody>
          <a:bodyPr>
            <a:noAutofit/>
          </a:bodyPr>
          <a:lstStyle/>
          <a:p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Motorinen pooli ja voimantuotto: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Kuhunkin lihakseen tulevien α-motoneuronien määrä.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motorisen poolin liikekäskyjä tulee lihakselle useamman etujuuren kautta.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Esim1. noin 700 motorista liikehermoa hermottaa hauislihasta =  hauiksen motorinen pooli.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Esim2. Jos kukin α-motoneuroni hermottaa 750:tä lihassolua hauiksessa &gt; n. 525 000 luustolihassolua supistaa, jos jokaista  α-motoneuroni  pitkin tulee aktiopotentiaaleja.</a:t>
            </a:r>
            <a:endParaRPr lang="fi-FI" sz="1800" dirty="0"/>
          </a:p>
          <a:p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K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okoperiaate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Henneman’s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principle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Motorisesta poolista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motorisia yksiköitä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rekrytoidaan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(= otetaan käyttöön)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α-motoneuronin paksuuden perusteella. Liittyy lihasvoimantarpeeseen.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Aerobiset, hitaat aktivoituvat pienen voimantarpeen aikana ensiksi &gt; seuraavaksi kohtuullisen nopeat, mutta kestävät &gt; viimeisenä nopeat,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glykolyyttiset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motoriset yksiköt.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800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E54D37D-DE28-678A-1F16-338FE121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46" y="2298057"/>
            <a:ext cx="5325991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A813E-5047-F93A-93BD-CDBF8B8C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12.2 Luustolihaksen supistuminen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535520-5463-C178-1808-8DD31FEE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011680"/>
            <a:ext cx="611671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dirty="0" err="1">
                <a:solidFill>
                  <a:srgbClr val="333333"/>
                </a:solidFill>
              </a:rPr>
              <a:t>M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yofibrilli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(=lihassäie) koostuu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sarkomeereistä</a:t>
            </a:r>
            <a:r>
              <a:rPr lang="fi-FI" sz="1800" dirty="0">
                <a:solidFill>
                  <a:srgbClr val="333333"/>
                </a:solidFill>
              </a:rPr>
              <a:t>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Sarkomeeri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= z-levyjen välissä olevat aktiini- ja myosiinifilamentit (yhteisnimike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myofilamentit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Lihasupistus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= aktiini- ja myosiinifilamentit liukuvat lomittain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vapautuessa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sarkoplasmakalvostosta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ihassupistus: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Lihaksen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pituus lyhenee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pituuden lyhentymisen seurauksena. </a:t>
            </a:r>
            <a:r>
              <a:rPr lang="fi-FI" sz="1800" b="1" dirty="0">
                <a:solidFill>
                  <a:srgbClr val="333333"/>
                </a:solidFill>
              </a:rPr>
              <a:t>L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ihassupistuksen liukumisteoria (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Hugh E. Huxley, 1954).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B58A7C0-48E7-E557-7179-3D2F33E0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429" y="2011680"/>
            <a:ext cx="5115639" cy="453453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F18F4E-C8A4-4DE6-65A5-0D34CA25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54" y="5003528"/>
            <a:ext cx="3173771" cy="17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9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1231</TotalTime>
  <Words>2610</Words>
  <Application>Microsoft Office PowerPoint</Application>
  <PresentationFormat>Laajakuva</PresentationFormat>
  <Paragraphs>270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40" baseType="lpstr">
      <vt:lpstr>Calibri</vt:lpstr>
      <vt:lpstr>Corbel</vt:lpstr>
      <vt:lpstr>Kenyan Coffee Rg</vt:lpstr>
      <vt:lpstr>Roboto Slab</vt:lpstr>
      <vt:lpstr>Source Sans Pro</vt:lpstr>
      <vt:lpstr>Wingdings</vt:lpstr>
      <vt:lpstr>Vuorovärinen</vt:lpstr>
      <vt:lpstr>PowerPoint-esitys</vt:lpstr>
      <vt:lpstr> LUKU 12      LIHASTOIMINNAN FYSIOLOGIAA</vt:lpstr>
      <vt:lpstr>12.1 Luustolihaksen toiminnan perusteita</vt:lpstr>
      <vt:lpstr>12.1 Luustolihaksen toiminnan perusteita</vt:lpstr>
      <vt:lpstr>12.1 Luustolihaksen toiminnan perusteita</vt:lpstr>
      <vt:lpstr>12.1 Luustolihaksen toiminnan perusteita</vt:lpstr>
      <vt:lpstr>12.1 Luustolihaksen toiminnan perusteita</vt:lpstr>
      <vt:lpstr>12.1 Luustolihaksen toiminnan perusteita</vt:lpstr>
      <vt:lpstr>12.2 Luustolihaksen supistuminen</vt:lpstr>
      <vt:lpstr>12.2 Luustolihaksen supistuminen</vt:lpstr>
      <vt:lpstr>12.3 Luustolihaksen supistukseen vaikuttavia tekijöitä </vt:lpstr>
      <vt:lpstr>12.3 Luustolihaksen supistukseen vaikuttavia tekijöitä</vt:lpstr>
      <vt:lpstr>12.3 Luustolihaksen supistukseen vaikuttavia tekijöitä</vt:lpstr>
      <vt:lpstr>12.3 Luustolihaksen supistukseen vaikuttavia tekijöitä</vt:lpstr>
      <vt:lpstr>12.4 Luustolihaksen energiankäyttö </vt:lpstr>
      <vt:lpstr>12.4 Luustolihaksen energiankäyttö</vt:lpstr>
      <vt:lpstr>12.4 Luustolihaksen energiankäyttö</vt:lpstr>
      <vt:lpstr>12.4 Luustolihaksen energiankäyttö</vt:lpstr>
      <vt:lpstr>12.4 Luustolihaksen energiankäyttö</vt:lpstr>
      <vt:lpstr>12.4 Luustolihaksen energiankäyttö</vt:lpstr>
      <vt:lpstr>12.4 Luustolihaksen energiankäyttö</vt:lpstr>
      <vt:lpstr>12.5 Luustolihasten hermostollinen säätely</vt:lpstr>
      <vt:lpstr>12.5 Luustolihasten hermostollinen säätely</vt:lpstr>
      <vt:lpstr>12.5 Luustolihasten hermostollinen säätely</vt:lpstr>
      <vt:lpstr>12.5 Luustolihasten hermostollinen säätely</vt:lpstr>
      <vt:lpstr>12.5 Luustolihasten hermostollinen säätely</vt:lpstr>
      <vt:lpstr>12.5 Luustolihasten hermostollinen säätely</vt:lpstr>
      <vt:lpstr>12.5 Luustolihasten hermostollinen säätely</vt:lpstr>
      <vt:lpstr>12.6 Sydänlihas ja sileät lihakset</vt:lpstr>
      <vt:lpstr>12.6 Sydänlihas ja sileät lihakset</vt:lpstr>
      <vt:lpstr>12.6 Sydänlihas ja sileät lihakset</vt:lpstr>
      <vt:lpstr>12.6 Sydänlihas ja sileät lihakset</vt:lpstr>
      <vt:lpstr>12.6 Sydänlihas ja sileät lihakset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2024-03-03T10:07:03Z</dcterms:modified>
</cp:coreProperties>
</file>