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9C676-06A2-4F85-B504-85F593E44E05}" v="10" dt="2024-02-05T14:26:08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3D79C676-06A2-4F85-B504-85F593E44E05}"/>
    <pc:docChg chg="undo custSel addSld modSld">
      <pc:chgData name="Tapani Risto" userId="976c6936-ee02-4032-8c0b-9c911f48e023" providerId="ADAL" clId="{3D79C676-06A2-4F85-B504-85F593E44E05}" dt="2024-02-05T14:27:10.800" v="14456" actId="1076"/>
      <pc:docMkLst>
        <pc:docMk/>
      </pc:docMkLst>
      <pc:sldChg chg="modSp mod">
        <pc:chgData name="Tapani Risto" userId="976c6936-ee02-4032-8c0b-9c911f48e023" providerId="ADAL" clId="{3D79C676-06A2-4F85-B504-85F593E44E05}" dt="2024-02-05T12:47:27.956" v="1538" actId="20577"/>
        <pc:sldMkLst>
          <pc:docMk/>
          <pc:sldMk cId="1865182377" sldId="265"/>
        </pc:sldMkLst>
        <pc:spChg chg="mod">
          <ac:chgData name="Tapani Risto" userId="976c6936-ee02-4032-8c0b-9c911f48e023" providerId="ADAL" clId="{3D79C676-06A2-4F85-B504-85F593E44E05}" dt="2024-02-05T12:35:20.255" v="8" actId="404"/>
          <ac:spMkLst>
            <pc:docMk/>
            <pc:sldMk cId="1865182377" sldId="265"/>
            <ac:spMk id="2" creationId="{81425FBD-95CB-7D4E-F4AF-A52487C1D784}"/>
          </ac:spMkLst>
        </pc:spChg>
        <pc:spChg chg="mod">
          <ac:chgData name="Tapani Risto" userId="976c6936-ee02-4032-8c0b-9c911f48e023" providerId="ADAL" clId="{3D79C676-06A2-4F85-B504-85F593E44E05}" dt="2024-02-05T12:47:27.956" v="1538" actId="20577"/>
          <ac:spMkLst>
            <pc:docMk/>
            <pc:sldMk cId="1865182377" sldId="265"/>
            <ac:spMk id="3" creationId="{FAD07B77-09F5-942F-1C12-D9B5244A7B21}"/>
          </ac:spMkLst>
        </pc:spChg>
      </pc:sldChg>
      <pc:sldChg chg="addSp modSp new mod">
        <pc:chgData name="Tapani Risto" userId="976c6936-ee02-4032-8c0b-9c911f48e023" providerId="ADAL" clId="{3D79C676-06A2-4F85-B504-85F593E44E05}" dt="2024-02-05T12:55:45.455" v="2538" actId="113"/>
        <pc:sldMkLst>
          <pc:docMk/>
          <pc:sldMk cId="3754820721" sldId="266"/>
        </pc:sldMkLst>
        <pc:spChg chg="mod">
          <ac:chgData name="Tapani Risto" userId="976c6936-ee02-4032-8c0b-9c911f48e023" providerId="ADAL" clId="{3D79C676-06A2-4F85-B504-85F593E44E05}" dt="2024-02-05T12:48:34.317" v="1547" actId="404"/>
          <ac:spMkLst>
            <pc:docMk/>
            <pc:sldMk cId="3754820721" sldId="266"/>
            <ac:spMk id="2" creationId="{039494B6-C6A3-08C6-23D8-7801E4845D56}"/>
          </ac:spMkLst>
        </pc:spChg>
        <pc:spChg chg="mod">
          <ac:chgData name="Tapani Risto" userId="976c6936-ee02-4032-8c0b-9c911f48e023" providerId="ADAL" clId="{3D79C676-06A2-4F85-B504-85F593E44E05}" dt="2024-02-05T12:53:07.115" v="2386" actId="255"/>
          <ac:spMkLst>
            <pc:docMk/>
            <pc:sldMk cId="3754820721" sldId="266"/>
            <ac:spMk id="3" creationId="{228C8B3A-A554-4CC9-4FBE-59D04000C2CA}"/>
          </ac:spMkLst>
        </pc:spChg>
        <pc:spChg chg="add mod">
          <ac:chgData name="Tapani Risto" userId="976c6936-ee02-4032-8c0b-9c911f48e023" providerId="ADAL" clId="{3D79C676-06A2-4F85-B504-85F593E44E05}" dt="2024-02-05T12:55:45.455" v="2538" actId="113"/>
          <ac:spMkLst>
            <pc:docMk/>
            <pc:sldMk cId="3754820721" sldId="266"/>
            <ac:spMk id="5" creationId="{C992E6F8-B2BC-478C-6D35-19A69EED4FA5}"/>
          </ac:spMkLst>
        </pc:spChg>
        <pc:picChg chg="add mod">
          <ac:chgData name="Tapani Risto" userId="976c6936-ee02-4032-8c0b-9c911f48e023" providerId="ADAL" clId="{3D79C676-06A2-4F85-B504-85F593E44E05}" dt="2024-02-05T12:53:55.749" v="2391" actId="1076"/>
          <ac:picMkLst>
            <pc:docMk/>
            <pc:sldMk cId="3754820721" sldId="266"/>
            <ac:picMk id="4" creationId="{D4F967CC-BE34-10EA-84B2-A3F5AF9874F4}"/>
          </ac:picMkLst>
        </pc:picChg>
      </pc:sldChg>
      <pc:sldChg chg="addSp delSp modSp new mod setBg setClrOvrMap">
        <pc:chgData name="Tapani Risto" userId="976c6936-ee02-4032-8c0b-9c911f48e023" providerId="ADAL" clId="{3D79C676-06A2-4F85-B504-85F593E44E05}" dt="2024-02-05T12:58:53.952" v="2554" actId="14100"/>
        <pc:sldMkLst>
          <pc:docMk/>
          <pc:sldMk cId="3331430532" sldId="267"/>
        </pc:sldMkLst>
        <pc:spChg chg="mod">
          <ac:chgData name="Tapani Risto" userId="976c6936-ee02-4032-8c0b-9c911f48e023" providerId="ADAL" clId="{3D79C676-06A2-4F85-B504-85F593E44E05}" dt="2024-02-05T12:58:45.657" v="2552" actId="26606"/>
          <ac:spMkLst>
            <pc:docMk/>
            <pc:sldMk cId="3331430532" sldId="267"/>
            <ac:spMk id="2" creationId="{4996B2A1-AB82-5AB9-4EDA-ABE609B268FC}"/>
          </ac:spMkLst>
        </pc:spChg>
        <pc:spChg chg="del">
          <ac:chgData name="Tapani Risto" userId="976c6936-ee02-4032-8c0b-9c911f48e023" providerId="ADAL" clId="{3D79C676-06A2-4F85-B504-85F593E44E05}" dt="2024-02-05T12:58:45.657" v="2552" actId="26606"/>
          <ac:spMkLst>
            <pc:docMk/>
            <pc:sldMk cId="3331430532" sldId="267"/>
            <ac:spMk id="3" creationId="{92A14F49-4221-D8F0-03FE-4A7FDD25773C}"/>
          </ac:spMkLst>
        </pc:spChg>
        <pc:spChg chg="add">
          <ac:chgData name="Tapani Risto" userId="976c6936-ee02-4032-8c0b-9c911f48e023" providerId="ADAL" clId="{3D79C676-06A2-4F85-B504-85F593E44E05}" dt="2024-02-05T12:58:45.657" v="2552" actId="26606"/>
          <ac:spMkLst>
            <pc:docMk/>
            <pc:sldMk cId="3331430532" sldId="267"/>
            <ac:spMk id="10" creationId="{5F9F5EB8-AB42-47FD-8F4A-176C0A4B1B0A}"/>
          </ac:spMkLst>
        </pc:spChg>
        <pc:spChg chg="add">
          <ac:chgData name="Tapani Risto" userId="976c6936-ee02-4032-8c0b-9c911f48e023" providerId="ADAL" clId="{3D79C676-06A2-4F85-B504-85F593E44E05}" dt="2024-02-05T12:58:45.657" v="2552" actId="26606"/>
          <ac:spMkLst>
            <pc:docMk/>
            <pc:sldMk cId="3331430532" sldId="267"/>
            <ac:spMk id="12" creationId="{8B3AE79A-6B95-44C3-B0A5-80E2F3E60606}"/>
          </ac:spMkLst>
        </pc:spChg>
        <pc:spChg chg="add">
          <ac:chgData name="Tapani Risto" userId="976c6936-ee02-4032-8c0b-9c911f48e023" providerId="ADAL" clId="{3D79C676-06A2-4F85-B504-85F593E44E05}" dt="2024-02-05T12:58:45.657" v="2552" actId="26606"/>
          <ac:spMkLst>
            <pc:docMk/>
            <pc:sldMk cId="3331430532" sldId="267"/>
            <ac:spMk id="14" creationId="{4A49FE10-080D-48D7-80FF-9A64D270AD87}"/>
          </ac:spMkLst>
        </pc:spChg>
        <pc:spChg chg="add">
          <ac:chgData name="Tapani Risto" userId="976c6936-ee02-4032-8c0b-9c911f48e023" providerId="ADAL" clId="{3D79C676-06A2-4F85-B504-85F593E44E05}" dt="2024-02-05T12:58:45.657" v="2552" actId="26606"/>
          <ac:spMkLst>
            <pc:docMk/>
            <pc:sldMk cId="3331430532" sldId="267"/>
            <ac:spMk id="16" creationId="{60A9E987-6859-4A62-922F-51B47D50D793}"/>
          </ac:spMkLst>
        </pc:spChg>
        <pc:picChg chg="add mod">
          <ac:chgData name="Tapani Risto" userId="976c6936-ee02-4032-8c0b-9c911f48e023" providerId="ADAL" clId="{3D79C676-06A2-4F85-B504-85F593E44E05}" dt="2024-02-05T12:58:53.952" v="2554" actId="14100"/>
          <ac:picMkLst>
            <pc:docMk/>
            <pc:sldMk cId="3331430532" sldId="267"/>
            <ac:picMk id="5" creationId="{F6C2EE12-F42A-FFD9-E22C-8CC22A3758A7}"/>
          </ac:picMkLst>
        </pc:picChg>
      </pc:sldChg>
      <pc:sldChg chg="addSp modSp new mod">
        <pc:chgData name="Tapani Risto" userId="976c6936-ee02-4032-8c0b-9c911f48e023" providerId="ADAL" clId="{3D79C676-06A2-4F85-B504-85F593E44E05}" dt="2024-02-05T13:18:50.653" v="6212" actId="403"/>
        <pc:sldMkLst>
          <pc:docMk/>
          <pc:sldMk cId="2119270911" sldId="268"/>
        </pc:sldMkLst>
        <pc:spChg chg="mod">
          <ac:chgData name="Tapani Risto" userId="976c6936-ee02-4032-8c0b-9c911f48e023" providerId="ADAL" clId="{3D79C676-06A2-4F85-B504-85F593E44E05}" dt="2024-02-05T12:59:52.020" v="2564" actId="404"/>
          <ac:spMkLst>
            <pc:docMk/>
            <pc:sldMk cId="2119270911" sldId="268"/>
            <ac:spMk id="2" creationId="{BC4701E0-8D98-A363-FFC9-19AB3A3FCC24}"/>
          </ac:spMkLst>
        </pc:spChg>
        <pc:spChg chg="mod">
          <ac:chgData name="Tapani Risto" userId="976c6936-ee02-4032-8c0b-9c911f48e023" providerId="ADAL" clId="{3D79C676-06A2-4F85-B504-85F593E44E05}" dt="2024-02-05T13:18:50.653" v="6212" actId="403"/>
          <ac:spMkLst>
            <pc:docMk/>
            <pc:sldMk cId="2119270911" sldId="268"/>
            <ac:spMk id="3" creationId="{25E07832-562B-C1AE-8EE7-C09377EBEADA}"/>
          </ac:spMkLst>
        </pc:spChg>
        <pc:spChg chg="add mod">
          <ac:chgData name="Tapani Risto" userId="976c6936-ee02-4032-8c0b-9c911f48e023" providerId="ADAL" clId="{3D79C676-06A2-4F85-B504-85F593E44E05}" dt="2024-02-05T13:10:45.958" v="4780" actId="13822"/>
          <ac:spMkLst>
            <pc:docMk/>
            <pc:sldMk cId="2119270911" sldId="268"/>
            <ac:spMk id="5" creationId="{D5484225-3709-C731-752E-6C5E0A175A02}"/>
          </ac:spMkLst>
        </pc:spChg>
        <pc:spChg chg="add mod">
          <ac:chgData name="Tapani Risto" userId="976c6936-ee02-4032-8c0b-9c911f48e023" providerId="ADAL" clId="{3D79C676-06A2-4F85-B504-85F593E44E05}" dt="2024-02-05T13:11:17.796" v="4790" actId="1038"/>
          <ac:spMkLst>
            <pc:docMk/>
            <pc:sldMk cId="2119270911" sldId="268"/>
            <ac:spMk id="7" creationId="{AB512747-FBEC-67C3-543B-7998A4096305}"/>
          </ac:spMkLst>
        </pc:spChg>
        <pc:picChg chg="add mod modCrop">
          <ac:chgData name="Tapani Risto" userId="976c6936-ee02-4032-8c0b-9c911f48e023" providerId="ADAL" clId="{3D79C676-06A2-4F85-B504-85F593E44E05}" dt="2024-02-05T13:09:58.634" v="4775" actId="1076"/>
          <ac:picMkLst>
            <pc:docMk/>
            <pc:sldMk cId="2119270911" sldId="268"/>
            <ac:picMk id="4" creationId="{CB3F1938-81EC-CDC0-72DE-C0264F2B64A1}"/>
          </ac:picMkLst>
        </pc:picChg>
      </pc:sldChg>
      <pc:sldChg chg="addSp delSp modSp new mod">
        <pc:chgData name="Tapani Risto" userId="976c6936-ee02-4032-8c0b-9c911f48e023" providerId="ADAL" clId="{3D79C676-06A2-4F85-B504-85F593E44E05}" dt="2024-02-05T13:19:51.129" v="6221" actId="1076"/>
        <pc:sldMkLst>
          <pc:docMk/>
          <pc:sldMk cId="1911011374" sldId="269"/>
        </pc:sldMkLst>
        <pc:spChg chg="mod">
          <ac:chgData name="Tapani Risto" userId="976c6936-ee02-4032-8c0b-9c911f48e023" providerId="ADAL" clId="{3D79C676-06A2-4F85-B504-85F593E44E05}" dt="2024-02-05T13:11:51.773" v="4799" actId="404"/>
          <ac:spMkLst>
            <pc:docMk/>
            <pc:sldMk cId="1911011374" sldId="269"/>
            <ac:spMk id="2" creationId="{3F53AE79-EB98-3C63-3552-71E3335894A9}"/>
          </ac:spMkLst>
        </pc:spChg>
        <pc:spChg chg="mod">
          <ac:chgData name="Tapani Risto" userId="976c6936-ee02-4032-8c0b-9c911f48e023" providerId="ADAL" clId="{3D79C676-06A2-4F85-B504-85F593E44E05}" dt="2024-02-05T13:19:46.506" v="6220" actId="14100"/>
          <ac:spMkLst>
            <pc:docMk/>
            <pc:sldMk cId="1911011374" sldId="269"/>
            <ac:spMk id="3" creationId="{44941090-C7C6-EF03-B002-0A6C16DC63CA}"/>
          </ac:spMkLst>
        </pc:spChg>
        <pc:spChg chg="add del">
          <ac:chgData name="Tapani Risto" userId="976c6936-ee02-4032-8c0b-9c911f48e023" providerId="ADAL" clId="{3D79C676-06A2-4F85-B504-85F593E44E05}" dt="2024-02-05T13:11:42.702" v="4793" actId="22"/>
          <ac:spMkLst>
            <pc:docMk/>
            <pc:sldMk cId="1911011374" sldId="269"/>
            <ac:spMk id="5" creationId="{71043139-31F1-9B7A-6788-A65CFCB42B63}"/>
          </ac:spMkLst>
        </pc:spChg>
        <pc:picChg chg="add mod modCrop">
          <ac:chgData name="Tapani Risto" userId="976c6936-ee02-4032-8c0b-9c911f48e023" providerId="ADAL" clId="{3D79C676-06A2-4F85-B504-85F593E44E05}" dt="2024-02-05T13:19:51.129" v="6221" actId="1076"/>
          <ac:picMkLst>
            <pc:docMk/>
            <pc:sldMk cId="1911011374" sldId="269"/>
            <ac:picMk id="6" creationId="{8248AD19-0C1A-9077-81E2-B73386F58653}"/>
          </ac:picMkLst>
        </pc:picChg>
      </pc:sldChg>
      <pc:sldChg chg="addSp delSp modSp new mod modClrScheme chgLayout">
        <pc:chgData name="Tapani Risto" userId="976c6936-ee02-4032-8c0b-9c911f48e023" providerId="ADAL" clId="{3D79C676-06A2-4F85-B504-85F593E44E05}" dt="2024-02-05T13:21:55.181" v="6236" actId="700"/>
        <pc:sldMkLst>
          <pc:docMk/>
          <pc:sldMk cId="1088419565" sldId="270"/>
        </pc:sldMkLst>
        <pc:spChg chg="mod ord">
          <ac:chgData name="Tapani Risto" userId="976c6936-ee02-4032-8c0b-9c911f48e023" providerId="ADAL" clId="{3D79C676-06A2-4F85-B504-85F593E44E05}" dt="2024-02-05T13:21:55.181" v="6236" actId="700"/>
          <ac:spMkLst>
            <pc:docMk/>
            <pc:sldMk cId="1088419565" sldId="270"/>
            <ac:spMk id="2" creationId="{D7797E43-CF5A-657B-0802-AFDEFF380380}"/>
          </ac:spMkLst>
        </pc:spChg>
        <pc:spChg chg="del">
          <ac:chgData name="Tapani Risto" userId="976c6936-ee02-4032-8c0b-9c911f48e023" providerId="ADAL" clId="{3D79C676-06A2-4F85-B504-85F593E44E05}" dt="2024-02-05T13:21:49.055" v="6235" actId="700"/>
          <ac:spMkLst>
            <pc:docMk/>
            <pc:sldMk cId="1088419565" sldId="270"/>
            <ac:spMk id="3" creationId="{E01435DD-C174-8BAC-0292-CAFE3EBB7F25}"/>
          </ac:spMkLst>
        </pc:spChg>
        <pc:spChg chg="add del mod ord">
          <ac:chgData name="Tapani Risto" userId="976c6936-ee02-4032-8c0b-9c911f48e023" providerId="ADAL" clId="{3D79C676-06A2-4F85-B504-85F593E44E05}" dt="2024-02-05T13:21:55.181" v="6236" actId="700"/>
          <ac:spMkLst>
            <pc:docMk/>
            <pc:sldMk cId="1088419565" sldId="270"/>
            <ac:spMk id="6" creationId="{C52145DE-EEAA-F3A3-7A43-F8ABDCDA51AF}"/>
          </ac:spMkLst>
        </pc:spChg>
        <pc:picChg chg="add mod">
          <ac:chgData name="Tapani Risto" userId="976c6936-ee02-4032-8c0b-9c911f48e023" providerId="ADAL" clId="{3D79C676-06A2-4F85-B504-85F593E44E05}" dt="2024-02-05T13:21:24.022" v="6228" actId="1076"/>
          <ac:picMkLst>
            <pc:docMk/>
            <pc:sldMk cId="1088419565" sldId="270"/>
            <ac:picMk id="5" creationId="{FB933B46-0F91-F4D6-1755-E52CFBB385D2}"/>
          </ac:picMkLst>
        </pc:picChg>
      </pc:sldChg>
      <pc:sldChg chg="addSp modSp new mod setBg modClrScheme chgLayout">
        <pc:chgData name="Tapani Risto" userId="976c6936-ee02-4032-8c0b-9c911f48e023" providerId="ADAL" clId="{3D79C676-06A2-4F85-B504-85F593E44E05}" dt="2024-02-05T13:33:00.610" v="7191" actId="207"/>
        <pc:sldMkLst>
          <pc:docMk/>
          <pc:sldMk cId="455523329" sldId="271"/>
        </pc:sldMkLst>
        <pc:spChg chg="mod ord">
          <ac:chgData name="Tapani Risto" userId="976c6936-ee02-4032-8c0b-9c911f48e023" providerId="ADAL" clId="{3D79C676-06A2-4F85-B504-85F593E44E05}" dt="2024-02-05T13:32:49.484" v="7188" actId="26606"/>
          <ac:spMkLst>
            <pc:docMk/>
            <pc:sldMk cId="455523329" sldId="271"/>
            <ac:spMk id="2" creationId="{A8ADB171-A1DA-DA33-B108-E2FC4FF5DEB2}"/>
          </ac:spMkLst>
        </pc:spChg>
        <pc:spChg chg="add mod ord">
          <ac:chgData name="Tapani Risto" userId="976c6936-ee02-4032-8c0b-9c911f48e023" providerId="ADAL" clId="{3D79C676-06A2-4F85-B504-85F593E44E05}" dt="2024-02-05T13:33:00.610" v="7191" actId="207"/>
          <ac:spMkLst>
            <pc:docMk/>
            <pc:sldMk cId="455523329" sldId="271"/>
            <ac:spMk id="3" creationId="{2E33038E-3A5D-938C-6CA4-2DB7C6A9C35A}"/>
          </ac:spMkLst>
        </pc:spChg>
        <pc:spChg chg="add">
          <ac:chgData name="Tapani Risto" userId="976c6936-ee02-4032-8c0b-9c911f48e023" providerId="ADAL" clId="{3D79C676-06A2-4F85-B504-85F593E44E05}" dt="2024-02-05T13:32:49.484" v="7188" actId="26606"/>
          <ac:spMkLst>
            <pc:docMk/>
            <pc:sldMk cId="455523329" sldId="271"/>
            <ac:spMk id="9" creationId="{53FD8994-38E8-4E51-9444-3447A171944C}"/>
          </ac:spMkLst>
        </pc:spChg>
        <pc:spChg chg="add">
          <ac:chgData name="Tapani Risto" userId="976c6936-ee02-4032-8c0b-9c911f48e023" providerId="ADAL" clId="{3D79C676-06A2-4F85-B504-85F593E44E05}" dt="2024-02-05T13:32:49.484" v="7188" actId="26606"/>
          <ac:spMkLst>
            <pc:docMk/>
            <pc:sldMk cId="455523329" sldId="271"/>
            <ac:spMk id="11" creationId="{F71673FE-0587-4591-8D3B-D7F7345E8ACC}"/>
          </ac:spMkLst>
        </pc:spChg>
        <pc:picChg chg="add mod">
          <ac:chgData name="Tapani Risto" userId="976c6936-ee02-4032-8c0b-9c911f48e023" providerId="ADAL" clId="{3D79C676-06A2-4F85-B504-85F593E44E05}" dt="2024-02-05T13:32:49.484" v="7188" actId="26606"/>
          <ac:picMkLst>
            <pc:docMk/>
            <pc:sldMk cId="455523329" sldId="271"/>
            <ac:picMk id="4" creationId="{6D26809F-115C-1DDA-0FFB-B79B2F6550DB}"/>
          </ac:picMkLst>
        </pc:picChg>
      </pc:sldChg>
      <pc:sldChg chg="modSp new mod">
        <pc:chgData name="Tapani Risto" userId="976c6936-ee02-4032-8c0b-9c911f48e023" providerId="ADAL" clId="{3D79C676-06A2-4F85-B504-85F593E44E05}" dt="2024-02-05T13:46:07.023" v="9605" actId="255"/>
        <pc:sldMkLst>
          <pc:docMk/>
          <pc:sldMk cId="1352467914" sldId="272"/>
        </pc:sldMkLst>
        <pc:spChg chg="mod">
          <ac:chgData name="Tapani Risto" userId="976c6936-ee02-4032-8c0b-9c911f48e023" providerId="ADAL" clId="{3D79C676-06A2-4F85-B504-85F593E44E05}" dt="2024-02-05T13:33:31.762" v="7198" actId="404"/>
          <ac:spMkLst>
            <pc:docMk/>
            <pc:sldMk cId="1352467914" sldId="272"/>
            <ac:spMk id="2" creationId="{C9CE1C5F-B779-04E9-3169-52B51B4B38B9}"/>
          </ac:spMkLst>
        </pc:spChg>
        <pc:spChg chg="mod">
          <ac:chgData name="Tapani Risto" userId="976c6936-ee02-4032-8c0b-9c911f48e023" providerId="ADAL" clId="{3D79C676-06A2-4F85-B504-85F593E44E05}" dt="2024-02-05T13:46:07.023" v="9605" actId="255"/>
          <ac:spMkLst>
            <pc:docMk/>
            <pc:sldMk cId="1352467914" sldId="272"/>
            <ac:spMk id="3" creationId="{4E861AD0-A1D9-0FD2-7EEE-24055B7BE642}"/>
          </ac:spMkLst>
        </pc:spChg>
      </pc:sldChg>
      <pc:sldChg chg="modSp new mod">
        <pc:chgData name="Tapani Risto" userId="976c6936-ee02-4032-8c0b-9c911f48e023" providerId="ADAL" clId="{3D79C676-06A2-4F85-B504-85F593E44E05}" dt="2024-02-05T14:09:33.400" v="10961" actId="255"/>
        <pc:sldMkLst>
          <pc:docMk/>
          <pc:sldMk cId="838726208" sldId="273"/>
        </pc:sldMkLst>
        <pc:spChg chg="mod">
          <ac:chgData name="Tapani Risto" userId="976c6936-ee02-4032-8c0b-9c911f48e023" providerId="ADAL" clId="{3D79C676-06A2-4F85-B504-85F593E44E05}" dt="2024-02-05T13:46:28.049" v="9612" actId="404"/>
          <ac:spMkLst>
            <pc:docMk/>
            <pc:sldMk cId="838726208" sldId="273"/>
            <ac:spMk id="2" creationId="{70DF85D6-7799-802A-069C-B800BA443306}"/>
          </ac:spMkLst>
        </pc:spChg>
        <pc:spChg chg="mod">
          <ac:chgData name="Tapani Risto" userId="976c6936-ee02-4032-8c0b-9c911f48e023" providerId="ADAL" clId="{3D79C676-06A2-4F85-B504-85F593E44E05}" dt="2024-02-05T14:09:33.400" v="10961" actId="255"/>
          <ac:spMkLst>
            <pc:docMk/>
            <pc:sldMk cId="838726208" sldId="273"/>
            <ac:spMk id="3" creationId="{44B150E6-2D76-C4CD-B3BD-8FE51EF4B4F3}"/>
          </ac:spMkLst>
        </pc:spChg>
      </pc:sldChg>
      <pc:sldChg chg="modSp new mod">
        <pc:chgData name="Tapani Risto" userId="976c6936-ee02-4032-8c0b-9c911f48e023" providerId="ADAL" clId="{3D79C676-06A2-4F85-B504-85F593E44E05}" dt="2024-02-05T14:16:30.231" v="13077" actId="255"/>
        <pc:sldMkLst>
          <pc:docMk/>
          <pc:sldMk cId="778183346" sldId="274"/>
        </pc:sldMkLst>
        <pc:spChg chg="mod">
          <ac:chgData name="Tapani Risto" userId="976c6936-ee02-4032-8c0b-9c911f48e023" providerId="ADAL" clId="{3D79C676-06A2-4F85-B504-85F593E44E05}" dt="2024-02-05T14:10:44.951" v="10970" actId="404"/>
          <ac:spMkLst>
            <pc:docMk/>
            <pc:sldMk cId="778183346" sldId="274"/>
            <ac:spMk id="2" creationId="{E8DB6869-6336-72B5-139A-B8CF1A43E43C}"/>
          </ac:spMkLst>
        </pc:spChg>
        <pc:spChg chg="mod">
          <ac:chgData name="Tapani Risto" userId="976c6936-ee02-4032-8c0b-9c911f48e023" providerId="ADAL" clId="{3D79C676-06A2-4F85-B504-85F593E44E05}" dt="2024-02-05T14:16:30.231" v="13077" actId="255"/>
          <ac:spMkLst>
            <pc:docMk/>
            <pc:sldMk cId="778183346" sldId="274"/>
            <ac:spMk id="3" creationId="{56B73234-46B1-CB4B-E548-99F20B393650}"/>
          </ac:spMkLst>
        </pc:spChg>
      </pc:sldChg>
      <pc:sldChg chg="modSp new mod">
        <pc:chgData name="Tapani Risto" userId="976c6936-ee02-4032-8c0b-9c911f48e023" providerId="ADAL" clId="{3D79C676-06A2-4F85-B504-85F593E44E05}" dt="2024-02-05T14:27:10.800" v="14456" actId="1076"/>
        <pc:sldMkLst>
          <pc:docMk/>
          <pc:sldMk cId="3829949826" sldId="275"/>
        </pc:sldMkLst>
        <pc:spChg chg="mod">
          <ac:chgData name="Tapani Risto" userId="976c6936-ee02-4032-8c0b-9c911f48e023" providerId="ADAL" clId="{3D79C676-06A2-4F85-B504-85F593E44E05}" dt="2024-02-05T14:17:15.486" v="13086" actId="404"/>
          <ac:spMkLst>
            <pc:docMk/>
            <pc:sldMk cId="3829949826" sldId="275"/>
            <ac:spMk id="2" creationId="{412AE898-22FE-DC2E-396C-C76DC5EA9FC8}"/>
          </ac:spMkLst>
        </pc:spChg>
        <pc:spChg chg="mod">
          <ac:chgData name="Tapani Risto" userId="976c6936-ee02-4032-8c0b-9c911f48e023" providerId="ADAL" clId="{3D79C676-06A2-4F85-B504-85F593E44E05}" dt="2024-02-05T14:27:10.800" v="14456" actId="1076"/>
          <ac:spMkLst>
            <pc:docMk/>
            <pc:sldMk cId="3829949826" sldId="275"/>
            <ac:spMk id="3" creationId="{C777B9A0-A4BD-E637-D2E1-C706F58701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E1C5F-B779-04E9-3169-52B51B4B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Roboto Slab" pitchFamily="2" charset="0"/>
              </a:rPr>
              <a:t>9.3 Autonomisen hermoston tehtävät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861AD0-A1D9-0FD2-7EEE-24055B7BE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Adrenergiset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 vaikutukset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Vaikutus joko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eksitatorista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tai inhibitorista &gt; reseptorit määrittävät vaikutuksen.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Adrenaliini/ noradrenaliini reseptoreita: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alfa-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(α) ja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beetareseptorit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(β).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R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eseptorityypeillä alaluokat (α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α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β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 β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Vaikutus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G-proteiinien kautta.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Esimerkkejä: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α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-adrenergisten reseptoreja sekä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 että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postsynaptisessa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solukalvossa &gt; reseptorien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-) stimulointi vähentää noradrenaliinin eritystä, ja sileillä lihassoluilla α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-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adrenergiset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reseptorit johtavat verisuonisupistukseen.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α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-adrenergisten reseptorien aktivointi aiheuttaa sileiden lihasten supistusta.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”taistele ja pakene” –tilan kokonaisvaikutus?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ydämen pumppausteho lisääntyy (β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-vaikutus), verisuonet supistuvat, ja siten virtaus sisäelimiin vähenee (α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-vaikutus), keuhkoputkien laajentuminen (β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-vaikutus).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35246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DF85D6-7799-802A-069C-B800BA44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Roboto Slab" pitchFamily="2" charset="0"/>
              </a:rPr>
              <a:t>9.3 Autonomisen hermoston tehtävät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B150E6-2D76-C4CD-B3BD-8FE51EF4B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Kolinergiset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 vaikutukset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somaattisten motoristen hermosolujen,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preganglionaaristen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(sympaattiset ja parasympaattiset)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ja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postganglionaaristen parasympaattisten hermosolujen välittäjäaine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asetyylikoliini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= ovat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kolinergisiä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vaikutus luustolihaksiin ja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preganglionaarisiin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yhteyksiin on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eksitatorinen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postganglionaariset vaikutukset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joko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eksitatorisia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tai inhibitorisia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Kolinergisiä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reseptoreja ovat nikotiini- ja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muskariinireseptorit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Nikotiinireseptorit: hermo-lihasliitoksessa ja autonomisen hermoston ganglioissa.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Nikotiinireseptoreita stimuloidaan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asetyylikoliinilla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(</a:t>
            </a:r>
            <a:r>
              <a:rPr lang="fi-FI" sz="18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Curare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estää toiminnan).</a:t>
            </a: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Muskariinireseptorit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kohdekudoksessa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Atropiini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estää toiminnan)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Muskariinireseptorien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vaikutus joko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eksitatorinen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tai inhibitorinen liittyen reseptorityyppiin (M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–M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5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83872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B6869-6336-72B5-139A-B8CF1A43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Roboto Slab" pitchFamily="2" charset="0"/>
              </a:rPr>
              <a:t>9.3 Autonomisen hermoston tehtävät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B73234-46B1-CB4B-E548-99F20B393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Vastakkaiset vaikutukset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Esimerkki: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Adrenergiset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(sympaattiset hermot) synapsit lisäävät sykettä, kun taas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kolinergiset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(parasympaattiset hermot) synapsit vähentävät sykettä.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Täydentävät ja yhteistoiminnalliset vaikutukset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Esimerkki 1: Syljeneritys molempien autonomisten hermostojen toiminta.  Vaikutus on täydentävää.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Esimerkki 2: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Lisääntymisjärjestelmään liittyen siittimen erektio johtuu parasympaattisesta hermostosta johtuvasta verisuonten laajenemisesta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vasodilataatio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), kun taas siemensyöksy johtuu sympaattisten hermojen aktiivisuudesta.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Ilman yhteisvaikutusta olevat elimet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vain sympaattinen hermotus &gt; lisämunuaisen ydin, karvankohottajalihakset ihossa, ihon hikirauhaset ja useimmat verisuonet.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Vaikutus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saavutetaan lisäämällä tai vähentämällä sympaattisen hermoston aktiivisuutta.</a:t>
            </a:r>
          </a:p>
        </p:txBody>
      </p:sp>
    </p:spTree>
    <p:extLst>
      <p:ext uri="{BB962C8B-B14F-4D97-AF65-F5344CB8AC3E}">
        <p14:creationId xmlns:p14="http://schemas.microsoft.com/office/powerpoint/2010/main" val="77818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2AE898-22FE-DC2E-396C-C76DC5EA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Roboto Slab" pitchFamily="2" charset="0"/>
              </a:rPr>
              <a:t>9.3 Autonomisen hermoston tehtävät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77B9A0-A4BD-E637-D2E1-C706F5870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922903"/>
            <a:ext cx="11203619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Autonomisen hermoston säätely ylemmillä aivoalueilla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Sisäelinten toimintoja säädellään autonomisilla reflekseillä.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Säätelykeskukset ohjaavat suoraan autonomisen hermoston toimintaa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Säätelykeskukset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saavat tietoa korkeammilta aivoalueilta ja aistitiedoista.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Aivorungon ydinjatke hallitseva rakenne (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reagoi ylempien aivoalueiden ohjaukseen).</a:t>
            </a: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Suurin osa aistitiedosta tulee vagushermon (X-aivohermo)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afferenteissa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aksoneissa.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Autonominen refleksi: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aistireseptorin tieto, integroiva alue keskushermostossa, motorinen hermosolu ja elin (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efektori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Hypotalamus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: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säätelee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muun muassa lämpötilaa, näläntunnetta, janoa, aivolisäkkeen hormonien eritystä, ja vaikuttaa tunnetiloihin &gt; autonomisen järjestelmän säätelykeskus.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Pitkittynyt stressin ja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allosteerinen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kuorma?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Tunneyhteys autonomiseen hermostoon voi johtaa ns. psykosomaattisiin sairauksiin (verenpainetauti, muita sydän- ja verisuonitauteja…)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82994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7183" y="1907317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9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AUTONOMISEN HERMOSTON FYSIOLOGIAA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5806" y="3996250"/>
            <a:ext cx="4003106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600" b="1" dirty="0"/>
              <a:t>9.1 Autonomisten rakenteiden ja elinten hermotus </a:t>
            </a:r>
            <a:endParaRPr lang="fi-FI" sz="1600" dirty="0"/>
          </a:p>
          <a:p>
            <a:pPr algn="l"/>
            <a:r>
              <a:rPr lang="fi-FI" sz="1600" b="1" dirty="0"/>
              <a:t>9.2 Autonomisen hermoston jako </a:t>
            </a:r>
            <a:endParaRPr lang="fi-FI" sz="1600" dirty="0"/>
          </a:p>
          <a:p>
            <a:pPr algn="l"/>
            <a:r>
              <a:rPr lang="fi-FI" sz="1600" b="1" dirty="0"/>
              <a:t>9.3 Autonomisen hermoston toiminnat </a:t>
            </a:r>
            <a:endParaRPr lang="en-US" sz="16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11" y="598634"/>
            <a:ext cx="3768929" cy="561928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0B532C7-5CF6-0B81-2C0A-68820FBF7AB0}"/>
              </a:ext>
            </a:extLst>
          </p:cNvPr>
          <p:cNvSpPr txBox="1"/>
          <p:nvPr/>
        </p:nvSpPr>
        <p:spPr>
          <a:xfrm>
            <a:off x="7865806" y="5451028"/>
            <a:ext cx="27074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0" u="none" strike="noStrike" baseline="0" dirty="0">
                <a:latin typeface="+mj-lt"/>
              </a:rPr>
              <a:t>KERTAA AIEMMISTA LUVUISTA: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Asetyylikoliini välittäjäaineena </a:t>
            </a:r>
          </a:p>
          <a:p>
            <a:r>
              <a:rPr lang="fi-FI" sz="1200" b="1" i="0" u="none" strike="noStrike" baseline="0" dirty="0">
                <a:latin typeface="+mj-lt"/>
              </a:rPr>
              <a:t>• Noradrenaliini välittäjäaineena </a:t>
            </a:r>
          </a:p>
          <a:p>
            <a:r>
              <a:rPr lang="fi-FI" sz="1200" b="1" i="0" u="none" strike="noStrike" baseline="0" dirty="0">
                <a:latin typeface="+mj-lt"/>
              </a:rPr>
              <a:t>• Synapsien toiminta ja integraatio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Keski- ja taka-aivot </a:t>
            </a:r>
          </a:p>
          <a:p>
            <a:r>
              <a:rPr lang="fi-FI" sz="1200" b="1" i="0" u="none" strike="noStrike" baseline="0" dirty="0">
                <a:latin typeface="+mj-lt"/>
              </a:rPr>
              <a:t>• Aivo- ja selkäydinhermot</a:t>
            </a:r>
            <a:endParaRPr lang="fi-FI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425FBD-95CB-7D4E-F4AF-A52487C1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9.1 Autonomisten rakenteiden ja elinten hermotus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07B77-09F5-942F-1C12-D9B5244A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Autonomiset hermosolut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Efferentti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vie tietoa pois keskushermostosta.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Efferenttejä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kahta pääluokkaa: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somaattisia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(tahdonalaiset liikekäskyt)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ja 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autonomisia 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(autonominen säätely)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Autonomiset hermosolut: 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preganglionaariset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(ennen ääreishermoston gangliota) ja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postganglionaariset </a:t>
            </a:r>
            <a:r>
              <a:rPr lang="fi-FI" sz="16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(ganglion jälkeen) hermosolut.</a:t>
            </a:r>
            <a:endParaRPr lang="fi-FI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Preganglionaariset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peräisin keskiaivoista ja taka-aivoista sekä rintakehän ja lannerangan alueelta selkäytimen sivusarvesta.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Autonominen refleksi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Aistitiedot sisäelimistä keskushermostoon takajuuren kautta.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Efektoreille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(= toimijat) käskyt sympaattista tai parasympaattista hermorunkoa pitkin.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Tärkeitä aistitietoja (verenpaine, plasman pH, hiilidioksidin ja hapen määrä,…) aivoihin IX- ja X-aivohermoja pitkin. Niissä kulkee sekä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efferentti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että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afferentti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tieto.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86518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494B6-C6A3-08C6-23D8-7801E484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9.1 Autonomisten rakenteiden ja elinten hermotus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C8B3A-A554-4CC9-4FBE-59D04000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67584"/>
            <a:ext cx="5197881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Efektorien (toimijoiden) säätely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autonomisella säätelyllä olennainen merkitys homeostaasin säätelyssä.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Autonomiset elimet ja rakenteet  pystyvät itsenäiseen toimintaan &lt; 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denervaatio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johtaa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toimijan herkemmäksi ärsytystä aiheuttavalle tekijälle.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Esim. Luontainen ”sisäänrakennettu” sydänlihaksen toiminta johtaa sydämen toimintaan ilman autonomista hermotustakin.</a:t>
            </a:r>
          </a:p>
          <a:p>
            <a:pPr marL="0" indent="0" algn="l">
              <a:buNone/>
            </a:pP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F967CC-BE34-10EA-84B2-A3F5AF987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14" y="2174672"/>
            <a:ext cx="3483621" cy="326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992E6F8-B2BC-478C-6D35-19A69EED4FA5}"/>
              </a:ext>
            </a:extLst>
          </p:cNvPr>
          <p:cNvSpPr txBox="1"/>
          <p:nvPr/>
        </p:nvSpPr>
        <p:spPr>
          <a:xfrm>
            <a:off x="6782540" y="5650494"/>
            <a:ext cx="560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</a:rPr>
              <a:t>Syketaajuus itsenäinen SA-solmukkeen ominaisuus.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</a:rPr>
              <a:t>Muutetaan autonomisella hermostolla ja joillain hormoneilla</a:t>
            </a:r>
          </a:p>
        </p:txBody>
      </p:sp>
    </p:spTree>
    <p:extLst>
      <p:ext uri="{BB962C8B-B14F-4D97-AF65-F5344CB8AC3E}">
        <p14:creationId xmlns:p14="http://schemas.microsoft.com/office/powerpoint/2010/main" val="375482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96B2A1-AB82-5AB9-4EDA-ABE609B2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000" b="0" i="0" spc="150" dirty="0">
                <a:solidFill>
                  <a:schemeClr val="tx2"/>
                </a:solidFill>
                <a:effectLst/>
              </a:rPr>
              <a:t>9.2 </a:t>
            </a:r>
            <a:r>
              <a:rPr lang="en-US" sz="3000" b="0" i="0" spc="150" dirty="0" err="1">
                <a:solidFill>
                  <a:schemeClr val="tx2"/>
                </a:solidFill>
                <a:effectLst/>
              </a:rPr>
              <a:t>Autonomisen</a:t>
            </a:r>
            <a:r>
              <a:rPr lang="en-US" sz="3000" b="0" i="0" spc="150" dirty="0">
                <a:solidFill>
                  <a:schemeClr val="tx2"/>
                </a:solidFill>
                <a:effectLst/>
              </a:rPr>
              <a:t> </a:t>
            </a:r>
            <a:r>
              <a:rPr lang="en-US" sz="3000" b="0" i="0" spc="150" dirty="0" err="1">
                <a:solidFill>
                  <a:schemeClr val="tx2"/>
                </a:solidFill>
                <a:effectLst/>
              </a:rPr>
              <a:t>hermoston</a:t>
            </a:r>
            <a:r>
              <a:rPr lang="en-US" sz="3000" b="0" i="0" spc="150" dirty="0">
                <a:solidFill>
                  <a:schemeClr val="tx2"/>
                </a:solidFill>
                <a:effectLst/>
              </a:rPr>
              <a:t> </a:t>
            </a:r>
            <a:r>
              <a:rPr lang="en-US" sz="3000" b="0" i="0" spc="150" dirty="0" err="1">
                <a:solidFill>
                  <a:schemeClr val="tx2"/>
                </a:solidFill>
                <a:effectLst/>
              </a:rPr>
              <a:t>rakenne</a:t>
            </a:r>
            <a:br>
              <a:rPr lang="en-US" sz="3000" b="0" i="0" spc="150" dirty="0">
                <a:solidFill>
                  <a:schemeClr val="tx2"/>
                </a:solidFill>
                <a:effectLst/>
              </a:rPr>
            </a:br>
            <a:endParaRPr lang="en-US" sz="3000" spc="150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6C2EE12-F42A-FFD9-E22C-8CC22A375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68550"/>
            <a:ext cx="5708342" cy="667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30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4701E0-8D98-A363-FFC9-19AB3A3F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0" i="0" spc="150" dirty="0">
                <a:effectLst/>
              </a:rPr>
              <a:t>9.2 </a:t>
            </a:r>
            <a:r>
              <a:rPr lang="en-US" sz="2400" b="0" i="0" spc="150" dirty="0" err="1">
                <a:effectLst/>
              </a:rPr>
              <a:t>Autonomisen</a:t>
            </a:r>
            <a:r>
              <a:rPr lang="en-US" sz="2400" b="0" i="0" spc="150" dirty="0">
                <a:effectLst/>
              </a:rPr>
              <a:t> </a:t>
            </a:r>
            <a:r>
              <a:rPr lang="en-US" sz="2400" b="0" i="0" spc="150" dirty="0" err="1">
                <a:effectLst/>
              </a:rPr>
              <a:t>hermoston</a:t>
            </a:r>
            <a:r>
              <a:rPr lang="en-US" sz="2400" b="0" i="0" spc="150" dirty="0">
                <a:effectLst/>
              </a:rPr>
              <a:t> </a:t>
            </a:r>
            <a:r>
              <a:rPr lang="en-US" sz="2400" b="0" i="0" spc="150" dirty="0" err="1">
                <a:effectLst/>
              </a:rPr>
              <a:t>rakenne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E07832-562B-C1AE-8EE7-C09377EB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1" y="2011680"/>
            <a:ext cx="6933460" cy="4206240"/>
          </a:xfrm>
        </p:spPr>
        <p:txBody>
          <a:bodyPr>
            <a:noAutofit/>
          </a:bodyPr>
          <a:lstStyle/>
          <a:p>
            <a:pPr algn="l"/>
            <a:r>
              <a:rPr lang="fi-FI" sz="20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Sympaattinen hermosto: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preganglionaariset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aksonit selkäytimestä etujuuren kautta T1-L2 tasolta. &gt; synapsit postganglionaaristen hermosolujen kanssa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sympaattisten ganglioiden ketjussa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lvl="1"/>
            <a:r>
              <a:rPr lang="fi-FI" sz="1800" b="1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Preganglionaarisissa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aksoneissa välittäjäaine on </a:t>
            </a:r>
            <a:r>
              <a:rPr lang="fi-FI" sz="18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asetyylikoliini.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Kohde-elimessä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postganglionaarisessa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päätejalassa välittäjäaineena on pääsääntöisesti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noradrenaliini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(pl. hikirauhaseen vaikuttava asetyylikoliini).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Sympaattinen hermosto aktivoituu yleensä yksikkönä ”taistele tai pakene” vasteena.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Lisämunuaisten ytimeen 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sympaattinen </a:t>
            </a:r>
            <a:r>
              <a:rPr lang="fi-FI" sz="180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preganglionaarinen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hermosolu &gt;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ytimestä verenkiertoon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adrenaliinia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(noin 85 %) ja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noradrenaliinia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(noin 15 %). Täydentää sympaattisen hermoston vaikutusta elimistön toimintaan.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CB3F1938-81EC-CDC0-72DE-C0264F2B6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81" b="7778"/>
          <a:stretch/>
        </p:blipFill>
        <p:spPr>
          <a:xfrm>
            <a:off x="8331223" y="1305017"/>
            <a:ext cx="3325159" cy="5490839"/>
          </a:xfrm>
          <a:prstGeom prst="rect">
            <a:avLst/>
          </a:prstGeom>
        </p:spPr>
      </p:pic>
      <p:sp>
        <p:nvSpPr>
          <p:cNvPr id="5" name="Oikea aaltosulje 4">
            <a:extLst>
              <a:ext uri="{FF2B5EF4-FFF2-40B4-BE49-F238E27FC236}">
                <a16:creationId xmlns:a16="http://schemas.microsoft.com/office/drawing/2014/main" id="{D5484225-3709-C731-752E-6C5E0A175A02}"/>
              </a:ext>
            </a:extLst>
          </p:cNvPr>
          <p:cNvSpPr/>
          <p:nvPr/>
        </p:nvSpPr>
        <p:spPr>
          <a:xfrm rot="10800000">
            <a:off x="8851037" y="3240350"/>
            <a:ext cx="346229" cy="215727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B512747-FBEC-67C3-543B-7998A4096305}"/>
              </a:ext>
            </a:extLst>
          </p:cNvPr>
          <p:cNvSpPr txBox="1"/>
          <p:nvPr/>
        </p:nvSpPr>
        <p:spPr>
          <a:xfrm>
            <a:off x="8240699" y="4134321"/>
            <a:ext cx="8766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T1-L2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1927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53AE79-EB98-3C63-3552-71E33358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0" i="0" spc="150" dirty="0">
                <a:effectLst/>
              </a:rPr>
              <a:t>9.2 </a:t>
            </a:r>
            <a:r>
              <a:rPr lang="en-US" sz="2400" b="0" i="0" spc="150" dirty="0" err="1">
                <a:effectLst/>
              </a:rPr>
              <a:t>Autonomisen</a:t>
            </a:r>
            <a:r>
              <a:rPr lang="en-US" sz="2400" b="0" i="0" spc="150" dirty="0">
                <a:effectLst/>
              </a:rPr>
              <a:t> </a:t>
            </a:r>
            <a:r>
              <a:rPr lang="en-US" sz="2400" b="0" i="0" spc="150" dirty="0" err="1">
                <a:effectLst/>
              </a:rPr>
              <a:t>hermoston</a:t>
            </a:r>
            <a:r>
              <a:rPr lang="en-US" sz="2400" b="0" i="0" spc="150" dirty="0">
                <a:effectLst/>
              </a:rPr>
              <a:t> </a:t>
            </a:r>
            <a:r>
              <a:rPr lang="en-US" sz="2400" b="0" i="0" spc="150" dirty="0" err="1">
                <a:effectLst/>
              </a:rPr>
              <a:t>rakenne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941090-C7C6-EF03-B002-0A6C16DC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293" y="1985047"/>
            <a:ext cx="6409679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Parasympaattinen hermosto</a:t>
            </a:r>
            <a:endParaRPr lang="fi-FI" sz="18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preganglionaariset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aksonit aivoista (keskiaivoista, aivosillasta ja ydinjatkoksesta) ja ristirangasta. </a:t>
            </a:r>
          </a:p>
          <a:p>
            <a:pPr algn="l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preganglionaariset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aksonit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synapsoivat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terminaaliganglioissa </a:t>
            </a:r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(lähellä kohde-elintä)</a:t>
            </a:r>
            <a:endParaRPr lang="fi-FI" sz="18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fi-FI" sz="18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terminaaliganglioista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postganglionaariset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aksonit kohde-elimeen.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Aivohermoista silmän liikehermo (III), kasvohermo (VII), kieli-kitahermo (IX) ja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vagus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 eli kiertäjähermo (X) kuljettavat parasympaattista tietoa.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Välittäjäaineena parasympaattisessa hermostossa kaikilla tasoilla on asetyylikoliini.</a:t>
            </a:r>
            <a:endParaRPr lang="fi-FI" sz="18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8248AD19-0C1A-9077-81E2-B73386F58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880" b="8626"/>
          <a:stretch/>
        </p:blipFill>
        <p:spPr>
          <a:xfrm>
            <a:off x="1363081" y="1198485"/>
            <a:ext cx="3195595" cy="55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1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797E43-CF5A-657B-0802-AFDEFF38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0" i="0" spc="150" dirty="0">
                <a:effectLst/>
              </a:rPr>
              <a:t>9.2 </a:t>
            </a:r>
            <a:r>
              <a:rPr lang="en-US" sz="2400" b="0" i="0" spc="150" dirty="0" err="1">
                <a:effectLst/>
              </a:rPr>
              <a:t>Autonomisen</a:t>
            </a:r>
            <a:r>
              <a:rPr lang="en-US" sz="2400" b="0" i="0" spc="150" dirty="0">
                <a:effectLst/>
              </a:rPr>
              <a:t> </a:t>
            </a:r>
            <a:r>
              <a:rPr lang="en-US" sz="2400" b="0" i="0" spc="150" dirty="0" err="1">
                <a:effectLst/>
              </a:rPr>
              <a:t>hermoston</a:t>
            </a:r>
            <a:r>
              <a:rPr lang="en-US" sz="2400" b="0" i="0" spc="150" dirty="0">
                <a:effectLst/>
              </a:rPr>
              <a:t> </a:t>
            </a:r>
            <a:r>
              <a:rPr lang="en-US" sz="2400" b="0" i="0" spc="150" dirty="0" err="1">
                <a:effectLst/>
              </a:rPr>
              <a:t>rakenne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B933B46-0F91-F4D6-1755-E52CFBB38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056" y="2011680"/>
            <a:ext cx="7483876" cy="46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1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ADB171-A1DA-DA33-B108-E2FC4FF5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r>
              <a:rPr lang="fi-FI" sz="3400" b="0" i="0" dirty="0">
                <a:effectLst/>
                <a:latin typeface="Roboto Slab" pitchFamily="2" charset="0"/>
              </a:rPr>
              <a:t>9.3 Autonomisen hermoston tehtävät</a:t>
            </a:r>
            <a:endParaRPr lang="fi-FI" sz="3400" dirty="0"/>
          </a:p>
        </p:txBody>
      </p:sp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6D26809F-115C-1DDA-0FFB-B79B2F655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964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33038E-3A5D-938C-6CA4-2DB7C6A9C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r>
              <a:rPr lang="fi-FI" sz="1600" b="0" i="0" dirty="0" err="1">
                <a:solidFill>
                  <a:schemeClr val="bg1"/>
                </a:solidFill>
                <a:effectLst/>
                <a:latin typeface="Roboto Slab" pitchFamily="2" charset="0"/>
              </a:rPr>
              <a:t>Kolinerginen</a:t>
            </a:r>
            <a:r>
              <a:rPr lang="fi-FI" sz="1600" b="0" i="0" dirty="0">
                <a:solidFill>
                  <a:schemeClr val="bg1"/>
                </a:solidFill>
                <a:effectLst/>
                <a:latin typeface="Roboto Slab" pitchFamily="2" charset="0"/>
              </a:rPr>
              <a:t> ja </a:t>
            </a:r>
            <a:r>
              <a:rPr lang="fi-FI" sz="1600" b="0" i="0" dirty="0" err="1">
                <a:solidFill>
                  <a:schemeClr val="bg1"/>
                </a:solidFill>
                <a:effectLst/>
                <a:latin typeface="Roboto Slab" pitchFamily="2" charset="0"/>
              </a:rPr>
              <a:t>adrenerginen</a:t>
            </a:r>
            <a:r>
              <a:rPr lang="fi-FI" sz="1600" b="0" i="0" dirty="0">
                <a:solidFill>
                  <a:schemeClr val="bg1"/>
                </a:solidFill>
                <a:effectLst/>
                <a:latin typeface="Roboto Slab" pitchFamily="2" charset="0"/>
              </a:rPr>
              <a:t> viestintä</a:t>
            </a:r>
          </a:p>
          <a:p>
            <a:pPr lvl="1"/>
            <a:r>
              <a:rPr lang="fi-FI" sz="16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Asetyylikoliini (</a:t>
            </a:r>
            <a:r>
              <a:rPr lang="fi-FI" sz="16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ACh</a:t>
            </a:r>
            <a:r>
              <a:rPr lang="fi-FI" sz="1600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) </a:t>
            </a:r>
            <a:r>
              <a:rPr lang="fi-FI" sz="1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on </a:t>
            </a:r>
            <a:r>
              <a:rPr lang="fi-FI" sz="1600" b="0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preganglionaaristen</a:t>
            </a:r>
            <a:r>
              <a:rPr lang="fi-FI" sz="1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aksonien välittäjäaine. </a:t>
            </a:r>
          </a:p>
          <a:p>
            <a:pPr lvl="1"/>
            <a:r>
              <a:rPr lang="fi-FI" sz="1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Asetyylikoliini parasympaattisten postganglionaaristen aksonien välittäjäaine kohdekudoksiin. </a:t>
            </a:r>
          </a:p>
          <a:p>
            <a:pPr lvl="1"/>
            <a:r>
              <a:rPr lang="fi-FI" sz="1600" b="0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Asetyylikoliinia</a:t>
            </a:r>
            <a:r>
              <a:rPr lang="fi-FI" sz="1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käyttävä hermosolu </a:t>
            </a:r>
            <a:r>
              <a:rPr lang="fi-FI" sz="16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kolinerginen</a:t>
            </a:r>
            <a:r>
              <a:rPr lang="fi-FI" sz="1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lvl="1"/>
            <a:r>
              <a:rPr lang="fi-FI" sz="1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Sympaattisten postganglionaaristen aksonien välittäjäaine kohdekudoksiin on noradrenaliini (</a:t>
            </a:r>
            <a:r>
              <a:rPr lang="fi-FI" sz="1600" b="1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adrenerginen</a:t>
            </a:r>
            <a:r>
              <a:rPr lang="fi-FI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)</a:t>
            </a:r>
            <a:r>
              <a:rPr lang="fi-FI" sz="1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lvl="1"/>
            <a:r>
              <a:rPr lang="fi-FI" sz="1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poikkeuksia: sympaattinen viestintä luustolihasten verisuoniin, hikirauhasiin ja lisämunuaisen ytimeen on </a:t>
            </a:r>
            <a:r>
              <a:rPr lang="fi-FI" sz="1600" b="0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kolinerginen</a:t>
            </a:r>
            <a:r>
              <a:rPr lang="fi-FI" sz="1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r>
              <a:rPr lang="fi-FI" sz="1600" b="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Sympaattiset ja parasympaattiset aksonit samoissa kohdesoluissa &gt; vaikutus vastakkaista toisiinsa nähden.</a:t>
            </a:r>
          </a:p>
          <a:p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23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553</TotalTime>
  <Words>864</Words>
  <Application>Microsoft Office PowerPoint</Application>
  <PresentationFormat>Laajakuva</PresentationFormat>
  <Paragraphs>96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Kenyan Coffee Rg</vt:lpstr>
      <vt:lpstr>Roboto Slab</vt:lpstr>
      <vt:lpstr>Source Sans Pro</vt:lpstr>
      <vt:lpstr>Wingdings</vt:lpstr>
      <vt:lpstr>Vuorovärinen</vt:lpstr>
      <vt:lpstr>PowerPoint-esitys</vt:lpstr>
      <vt:lpstr> LUKU 9      AUTONOMISEN HERMOSTON FYSIOLOGIAA</vt:lpstr>
      <vt:lpstr>9.1 Autonomisten rakenteiden ja elinten hermotus </vt:lpstr>
      <vt:lpstr>9.1 Autonomisten rakenteiden ja elinten hermotus</vt:lpstr>
      <vt:lpstr>9.2 Autonomisen hermoston rakenne </vt:lpstr>
      <vt:lpstr>9.2 Autonomisen hermoston rakenne</vt:lpstr>
      <vt:lpstr>9.2 Autonomisen hermoston rakenne</vt:lpstr>
      <vt:lpstr>9.2 Autonomisen hermoston rakenne</vt:lpstr>
      <vt:lpstr>9.3 Autonomisen hermoston tehtävät</vt:lpstr>
      <vt:lpstr>9.3 Autonomisen hermoston tehtävät</vt:lpstr>
      <vt:lpstr>9.3 Autonomisen hermoston tehtävät</vt:lpstr>
      <vt:lpstr>9.3 Autonomisen hermoston tehtävät</vt:lpstr>
      <vt:lpstr>9.3 Autonomisen hermoston tehtävät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9</cp:revision>
  <dcterms:created xsi:type="dcterms:W3CDTF">2023-12-03T10:52:05Z</dcterms:created>
  <dcterms:modified xsi:type="dcterms:W3CDTF">2024-02-05T14:27:15Z</dcterms:modified>
</cp:coreProperties>
</file>