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3AA8B-FAD9-4288-B961-9DEEFBC05DD1}" v="3" dt="2024-02-05T11:06:44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B623AA8B-FAD9-4288-B961-9DEEFBC05DD1}"/>
    <pc:docChg chg="undo custSel addSld modSld">
      <pc:chgData name="Tapani Risto" userId="976c6936-ee02-4032-8c0b-9c911f48e023" providerId="ADAL" clId="{B623AA8B-FAD9-4288-B961-9DEEFBC05DD1}" dt="2024-02-05T12:26:51.356" v="6248" actId="1076"/>
      <pc:docMkLst>
        <pc:docMk/>
      </pc:docMkLst>
      <pc:sldChg chg="modSp mod">
        <pc:chgData name="Tapani Risto" userId="976c6936-ee02-4032-8c0b-9c911f48e023" providerId="ADAL" clId="{B623AA8B-FAD9-4288-B961-9DEEFBC05DD1}" dt="2024-02-05T09:26:57.905" v="0" actId="20577"/>
        <pc:sldMkLst>
          <pc:docMk/>
          <pc:sldMk cId="1291656364" sldId="276"/>
        </pc:sldMkLst>
        <pc:spChg chg="mod">
          <ac:chgData name="Tapani Risto" userId="976c6936-ee02-4032-8c0b-9c911f48e023" providerId="ADAL" clId="{B623AA8B-FAD9-4288-B961-9DEEFBC05DD1}" dt="2024-02-05T09:26:57.905" v="0" actId="20577"/>
          <ac:spMkLst>
            <pc:docMk/>
            <pc:sldMk cId="1291656364" sldId="276"/>
            <ac:spMk id="3" creationId="{C5E88770-573E-BAB1-2BB3-9CFC0D7381EB}"/>
          </ac:spMkLst>
        </pc:spChg>
      </pc:sldChg>
      <pc:sldChg chg="addSp modSp new mod">
        <pc:chgData name="Tapani Risto" userId="976c6936-ee02-4032-8c0b-9c911f48e023" providerId="ADAL" clId="{B623AA8B-FAD9-4288-B961-9DEEFBC05DD1}" dt="2024-02-05T10:14:44.236" v="2525" actId="1076"/>
        <pc:sldMkLst>
          <pc:docMk/>
          <pc:sldMk cId="2392090480" sldId="277"/>
        </pc:sldMkLst>
        <pc:spChg chg="mod">
          <ac:chgData name="Tapani Risto" userId="976c6936-ee02-4032-8c0b-9c911f48e023" providerId="ADAL" clId="{B623AA8B-FAD9-4288-B961-9DEEFBC05DD1}" dt="2024-02-05T09:28:08.783" v="14" actId="404"/>
          <ac:spMkLst>
            <pc:docMk/>
            <pc:sldMk cId="2392090480" sldId="277"/>
            <ac:spMk id="2" creationId="{40B5254C-B9AD-9D68-D059-67A5A54B7E35}"/>
          </ac:spMkLst>
        </pc:spChg>
        <pc:spChg chg="mod">
          <ac:chgData name="Tapani Risto" userId="976c6936-ee02-4032-8c0b-9c911f48e023" providerId="ADAL" clId="{B623AA8B-FAD9-4288-B961-9DEEFBC05DD1}" dt="2024-02-05T10:14:24.570" v="2521" actId="14100"/>
          <ac:spMkLst>
            <pc:docMk/>
            <pc:sldMk cId="2392090480" sldId="277"/>
            <ac:spMk id="3" creationId="{DF661316-CDD4-B4BD-F6A2-C1AB3D1B81A7}"/>
          </ac:spMkLst>
        </pc:spChg>
        <pc:picChg chg="add mod">
          <ac:chgData name="Tapani Risto" userId="976c6936-ee02-4032-8c0b-9c911f48e023" providerId="ADAL" clId="{B623AA8B-FAD9-4288-B961-9DEEFBC05DD1}" dt="2024-02-05T10:14:44.236" v="2525" actId="1076"/>
          <ac:picMkLst>
            <pc:docMk/>
            <pc:sldMk cId="2392090480" sldId="277"/>
            <ac:picMk id="4" creationId="{CBCCEBFB-5FEB-5D8E-0634-2906C45B5E4D}"/>
          </ac:picMkLst>
        </pc:picChg>
      </pc:sldChg>
      <pc:sldChg chg="addSp modSp new mod">
        <pc:chgData name="Tapani Risto" userId="976c6936-ee02-4032-8c0b-9c911f48e023" providerId="ADAL" clId="{B623AA8B-FAD9-4288-B961-9DEEFBC05DD1}" dt="2024-02-05T10:37:16.310" v="3345" actId="14100"/>
        <pc:sldMkLst>
          <pc:docMk/>
          <pc:sldMk cId="614716043" sldId="278"/>
        </pc:sldMkLst>
        <pc:spChg chg="mod">
          <ac:chgData name="Tapani Risto" userId="976c6936-ee02-4032-8c0b-9c911f48e023" providerId="ADAL" clId="{B623AA8B-FAD9-4288-B961-9DEEFBC05DD1}" dt="2024-02-05T10:21:26.983" v="2534" actId="20577"/>
          <ac:spMkLst>
            <pc:docMk/>
            <pc:sldMk cId="614716043" sldId="278"/>
            <ac:spMk id="2" creationId="{19B42EDB-AAD2-6B46-56A2-82109CD09E9D}"/>
          </ac:spMkLst>
        </pc:spChg>
        <pc:spChg chg="mod">
          <ac:chgData name="Tapani Risto" userId="976c6936-ee02-4032-8c0b-9c911f48e023" providerId="ADAL" clId="{B623AA8B-FAD9-4288-B961-9DEEFBC05DD1}" dt="2024-02-05T10:37:09.280" v="3343" actId="14100"/>
          <ac:spMkLst>
            <pc:docMk/>
            <pc:sldMk cId="614716043" sldId="278"/>
            <ac:spMk id="3" creationId="{4D96C308-70DE-171D-BB63-32BB98B8EF30}"/>
          </ac:spMkLst>
        </pc:spChg>
        <pc:picChg chg="add mod">
          <ac:chgData name="Tapani Risto" userId="976c6936-ee02-4032-8c0b-9c911f48e023" providerId="ADAL" clId="{B623AA8B-FAD9-4288-B961-9DEEFBC05DD1}" dt="2024-02-05T10:29:17.395" v="3306" actId="1076"/>
          <ac:picMkLst>
            <pc:docMk/>
            <pc:sldMk cId="614716043" sldId="278"/>
            <ac:picMk id="5" creationId="{4139648E-1D0D-3A03-20EE-1A61CE1B3599}"/>
          </ac:picMkLst>
        </pc:picChg>
        <pc:picChg chg="add mod">
          <ac:chgData name="Tapani Risto" userId="976c6936-ee02-4032-8c0b-9c911f48e023" providerId="ADAL" clId="{B623AA8B-FAD9-4288-B961-9DEEFBC05DD1}" dt="2024-02-05T10:37:16.310" v="3345" actId="14100"/>
          <ac:picMkLst>
            <pc:docMk/>
            <pc:sldMk cId="614716043" sldId="278"/>
            <ac:picMk id="7" creationId="{1C090B35-1A95-4E6D-33C7-4D840442EFA7}"/>
          </ac:picMkLst>
        </pc:picChg>
      </pc:sldChg>
      <pc:sldChg chg="addSp modSp new mod">
        <pc:chgData name="Tapani Risto" userId="976c6936-ee02-4032-8c0b-9c911f48e023" providerId="ADAL" clId="{B623AA8B-FAD9-4288-B961-9DEEFBC05DD1}" dt="2024-02-05T11:55:57.283" v="5150" actId="1076"/>
        <pc:sldMkLst>
          <pc:docMk/>
          <pc:sldMk cId="724619799" sldId="279"/>
        </pc:sldMkLst>
        <pc:spChg chg="mod">
          <ac:chgData name="Tapani Risto" userId="976c6936-ee02-4032-8c0b-9c911f48e023" providerId="ADAL" clId="{B623AA8B-FAD9-4288-B961-9DEEFBC05DD1}" dt="2024-02-05T10:39:39.420" v="3352" actId="404"/>
          <ac:spMkLst>
            <pc:docMk/>
            <pc:sldMk cId="724619799" sldId="279"/>
            <ac:spMk id="2" creationId="{35AD6C47-F175-2224-A6E7-18B862D42AD9}"/>
          </ac:spMkLst>
        </pc:spChg>
        <pc:spChg chg="mod">
          <ac:chgData name="Tapani Risto" userId="976c6936-ee02-4032-8c0b-9c911f48e023" providerId="ADAL" clId="{B623AA8B-FAD9-4288-B961-9DEEFBC05DD1}" dt="2024-02-05T11:55:54.658" v="5149" actId="14100"/>
          <ac:spMkLst>
            <pc:docMk/>
            <pc:sldMk cId="724619799" sldId="279"/>
            <ac:spMk id="3" creationId="{D289BB9D-D299-9834-6E6D-AD3873AB3F72}"/>
          </ac:spMkLst>
        </pc:spChg>
        <pc:picChg chg="add mod">
          <ac:chgData name="Tapani Risto" userId="976c6936-ee02-4032-8c0b-9c911f48e023" providerId="ADAL" clId="{B623AA8B-FAD9-4288-B961-9DEEFBC05DD1}" dt="2024-02-05T11:55:57.283" v="5150" actId="1076"/>
          <ac:picMkLst>
            <pc:docMk/>
            <pc:sldMk cId="724619799" sldId="279"/>
            <ac:picMk id="5" creationId="{E3822DCE-E32D-7FAA-A8BF-F8BC6618BF0B}"/>
          </ac:picMkLst>
        </pc:picChg>
      </pc:sldChg>
      <pc:sldChg chg="addSp modSp new mod">
        <pc:chgData name="Tapani Risto" userId="976c6936-ee02-4032-8c0b-9c911f48e023" providerId="ADAL" clId="{B623AA8B-FAD9-4288-B961-9DEEFBC05DD1}" dt="2024-02-05T11:06:50.091" v="5146" actId="1076"/>
        <pc:sldMkLst>
          <pc:docMk/>
          <pc:sldMk cId="3728823588" sldId="280"/>
        </pc:sldMkLst>
        <pc:spChg chg="mod">
          <ac:chgData name="Tapani Risto" userId="976c6936-ee02-4032-8c0b-9c911f48e023" providerId="ADAL" clId="{B623AA8B-FAD9-4288-B961-9DEEFBC05DD1}" dt="2024-02-05T11:05:53.192" v="5136" actId="404"/>
          <ac:spMkLst>
            <pc:docMk/>
            <pc:sldMk cId="3728823588" sldId="280"/>
            <ac:spMk id="2" creationId="{D27D7DCC-85C0-93FC-95BD-FE8B19E42ABE}"/>
          </ac:spMkLst>
        </pc:spChg>
        <pc:picChg chg="add mod">
          <ac:chgData name="Tapani Risto" userId="976c6936-ee02-4032-8c0b-9c911f48e023" providerId="ADAL" clId="{B623AA8B-FAD9-4288-B961-9DEEFBC05DD1}" dt="2024-02-05T11:06:42.225" v="5143" actId="1076"/>
          <ac:picMkLst>
            <pc:docMk/>
            <pc:sldMk cId="3728823588" sldId="280"/>
            <ac:picMk id="5" creationId="{C089BF7C-0C1E-C33E-E05C-5CA87CC85DE4}"/>
          </ac:picMkLst>
        </pc:picChg>
        <pc:picChg chg="add mod">
          <ac:chgData name="Tapani Risto" userId="976c6936-ee02-4032-8c0b-9c911f48e023" providerId="ADAL" clId="{B623AA8B-FAD9-4288-B961-9DEEFBC05DD1}" dt="2024-02-05T11:06:50.091" v="5146" actId="1076"/>
          <ac:picMkLst>
            <pc:docMk/>
            <pc:sldMk cId="3728823588" sldId="280"/>
            <ac:picMk id="6" creationId="{7D042F0E-6BE5-8655-5AC6-DAAD858B58E4}"/>
          </ac:picMkLst>
        </pc:picChg>
      </pc:sldChg>
      <pc:sldChg chg="addSp delSp modSp new mod modClrScheme chgLayout">
        <pc:chgData name="Tapani Risto" userId="976c6936-ee02-4032-8c0b-9c911f48e023" providerId="ADAL" clId="{B623AA8B-FAD9-4288-B961-9DEEFBC05DD1}" dt="2024-02-05T12:11:07.330" v="5165" actId="700"/>
        <pc:sldMkLst>
          <pc:docMk/>
          <pc:sldMk cId="1213624163" sldId="281"/>
        </pc:sldMkLst>
        <pc:spChg chg="mod ord">
          <ac:chgData name="Tapani Risto" userId="976c6936-ee02-4032-8c0b-9c911f48e023" providerId="ADAL" clId="{B623AA8B-FAD9-4288-B961-9DEEFBC05DD1}" dt="2024-02-05T12:11:07.330" v="5165" actId="700"/>
          <ac:spMkLst>
            <pc:docMk/>
            <pc:sldMk cId="1213624163" sldId="281"/>
            <ac:spMk id="2" creationId="{7F5FBB8A-1AA4-926F-59CC-84C34607E698}"/>
          </ac:spMkLst>
        </pc:spChg>
        <pc:spChg chg="del">
          <ac:chgData name="Tapani Risto" userId="976c6936-ee02-4032-8c0b-9c911f48e023" providerId="ADAL" clId="{B623AA8B-FAD9-4288-B961-9DEEFBC05DD1}" dt="2024-02-05T12:11:07.330" v="5165" actId="700"/>
          <ac:spMkLst>
            <pc:docMk/>
            <pc:sldMk cId="1213624163" sldId="281"/>
            <ac:spMk id="3" creationId="{CE4094AE-5856-A82D-FC44-28A3AAF7900E}"/>
          </ac:spMkLst>
        </pc:spChg>
        <pc:picChg chg="add mod">
          <ac:chgData name="Tapani Risto" userId="976c6936-ee02-4032-8c0b-9c911f48e023" providerId="ADAL" clId="{B623AA8B-FAD9-4288-B961-9DEEFBC05DD1}" dt="2024-02-05T12:10:56.951" v="5164" actId="1076"/>
          <ac:picMkLst>
            <pc:docMk/>
            <pc:sldMk cId="1213624163" sldId="281"/>
            <ac:picMk id="5" creationId="{C6416EE3-7556-1106-6864-0F48207D2416}"/>
          </ac:picMkLst>
        </pc:picChg>
      </pc:sldChg>
      <pc:sldChg chg="addSp delSp modSp new mod modClrScheme chgLayout">
        <pc:chgData name="Tapani Risto" userId="976c6936-ee02-4032-8c0b-9c911f48e023" providerId="ADAL" clId="{B623AA8B-FAD9-4288-B961-9DEEFBC05DD1}" dt="2024-02-05T12:17:07.331" v="5423" actId="14100"/>
        <pc:sldMkLst>
          <pc:docMk/>
          <pc:sldMk cId="3352818147" sldId="282"/>
        </pc:sldMkLst>
        <pc:spChg chg="mod ord">
          <ac:chgData name="Tapani Risto" userId="976c6936-ee02-4032-8c0b-9c911f48e023" providerId="ADAL" clId="{B623AA8B-FAD9-4288-B961-9DEEFBC05DD1}" dt="2024-02-05T12:12:50.474" v="5177" actId="700"/>
          <ac:spMkLst>
            <pc:docMk/>
            <pc:sldMk cId="3352818147" sldId="282"/>
            <ac:spMk id="2" creationId="{0BA29B17-8498-67EF-FA6D-32FE5AD55226}"/>
          </ac:spMkLst>
        </pc:spChg>
        <pc:spChg chg="add mod ord">
          <ac:chgData name="Tapani Risto" userId="976c6936-ee02-4032-8c0b-9c911f48e023" providerId="ADAL" clId="{B623AA8B-FAD9-4288-B961-9DEEFBC05DD1}" dt="2024-02-05T12:17:07.331" v="5423" actId="14100"/>
          <ac:spMkLst>
            <pc:docMk/>
            <pc:sldMk cId="3352818147" sldId="282"/>
            <ac:spMk id="5" creationId="{4FF9B9A3-ED1D-6EA7-23D3-BB234AEEE5B2}"/>
          </ac:spMkLst>
        </pc:spChg>
        <pc:spChg chg="add del mod ord">
          <ac:chgData name="Tapani Risto" userId="976c6936-ee02-4032-8c0b-9c911f48e023" providerId="ADAL" clId="{B623AA8B-FAD9-4288-B961-9DEEFBC05DD1}" dt="2024-02-05T12:12:53.956" v="5178" actId="478"/>
          <ac:spMkLst>
            <pc:docMk/>
            <pc:sldMk cId="3352818147" sldId="282"/>
            <ac:spMk id="6" creationId="{56C989AF-CDEE-D263-B9AE-D3EF2D04DC9B}"/>
          </ac:spMkLst>
        </pc:spChg>
        <pc:picChg chg="add mod">
          <ac:chgData name="Tapani Risto" userId="976c6936-ee02-4032-8c0b-9c911f48e023" providerId="ADAL" clId="{B623AA8B-FAD9-4288-B961-9DEEFBC05DD1}" dt="2024-02-05T12:12:41.874" v="5176" actId="1076"/>
          <ac:picMkLst>
            <pc:docMk/>
            <pc:sldMk cId="3352818147" sldId="282"/>
            <ac:picMk id="4" creationId="{92A583FF-E23B-D28E-A387-72715F122E95}"/>
          </ac:picMkLst>
        </pc:picChg>
      </pc:sldChg>
      <pc:sldChg chg="addSp delSp modSp new mod modClrScheme chgLayout">
        <pc:chgData name="Tapani Risto" userId="976c6936-ee02-4032-8c0b-9c911f48e023" providerId="ADAL" clId="{B623AA8B-FAD9-4288-B961-9DEEFBC05DD1}" dt="2024-02-05T12:26:51.356" v="6248" actId="1076"/>
        <pc:sldMkLst>
          <pc:docMk/>
          <pc:sldMk cId="1142297091" sldId="283"/>
        </pc:sldMkLst>
        <pc:spChg chg="del mod ord">
          <ac:chgData name="Tapani Risto" userId="976c6936-ee02-4032-8c0b-9c911f48e023" providerId="ADAL" clId="{B623AA8B-FAD9-4288-B961-9DEEFBC05DD1}" dt="2024-02-05T12:17:55.729" v="5425" actId="700"/>
          <ac:spMkLst>
            <pc:docMk/>
            <pc:sldMk cId="1142297091" sldId="283"/>
            <ac:spMk id="2" creationId="{D13E7A4D-52AC-DE07-ABAE-9C7CF4679CE2}"/>
          </ac:spMkLst>
        </pc:spChg>
        <pc:spChg chg="del mod ord">
          <ac:chgData name="Tapani Risto" userId="976c6936-ee02-4032-8c0b-9c911f48e023" providerId="ADAL" clId="{B623AA8B-FAD9-4288-B961-9DEEFBC05DD1}" dt="2024-02-05T12:17:55.729" v="5425" actId="700"/>
          <ac:spMkLst>
            <pc:docMk/>
            <pc:sldMk cId="1142297091" sldId="283"/>
            <ac:spMk id="3" creationId="{AB738FCB-E346-D338-039A-ACCBAA8D39FB}"/>
          </ac:spMkLst>
        </pc:spChg>
        <pc:spChg chg="del">
          <ac:chgData name="Tapani Risto" userId="976c6936-ee02-4032-8c0b-9c911f48e023" providerId="ADAL" clId="{B623AA8B-FAD9-4288-B961-9DEEFBC05DD1}" dt="2024-02-05T12:17:55.729" v="5425" actId="700"/>
          <ac:spMkLst>
            <pc:docMk/>
            <pc:sldMk cId="1142297091" sldId="283"/>
            <ac:spMk id="4" creationId="{1C97E3D1-9D7F-CB4F-72AB-ECBBD428C3BE}"/>
          </ac:spMkLst>
        </pc:spChg>
        <pc:spChg chg="add mod ord">
          <ac:chgData name="Tapani Risto" userId="976c6936-ee02-4032-8c0b-9c911f48e023" providerId="ADAL" clId="{B623AA8B-FAD9-4288-B961-9DEEFBC05DD1}" dt="2024-02-05T12:18:14.679" v="5433" actId="404"/>
          <ac:spMkLst>
            <pc:docMk/>
            <pc:sldMk cId="1142297091" sldId="283"/>
            <ac:spMk id="5" creationId="{C962F9BD-D834-12D2-D8D4-A124AC037D4C}"/>
          </ac:spMkLst>
        </pc:spChg>
        <pc:spChg chg="add mod ord">
          <ac:chgData name="Tapani Risto" userId="976c6936-ee02-4032-8c0b-9c911f48e023" providerId="ADAL" clId="{B623AA8B-FAD9-4288-B961-9DEEFBC05DD1}" dt="2024-02-05T12:25:51.842" v="6242" actId="20577"/>
          <ac:spMkLst>
            <pc:docMk/>
            <pc:sldMk cId="1142297091" sldId="283"/>
            <ac:spMk id="6" creationId="{70ECCE55-9F43-75AF-FF49-70E970FD07C0}"/>
          </ac:spMkLst>
        </pc:spChg>
        <pc:picChg chg="add mod">
          <ac:chgData name="Tapani Risto" userId="976c6936-ee02-4032-8c0b-9c911f48e023" providerId="ADAL" clId="{B623AA8B-FAD9-4288-B961-9DEEFBC05DD1}" dt="2024-02-05T12:26:18.959" v="6244" actId="1076"/>
          <ac:picMkLst>
            <pc:docMk/>
            <pc:sldMk cId="1142297091" sldId="283"/>
            <ac:picMk id="8" creationId="{D593AC1F-1FF3-E663-188C-1BAD86681901}"/>
          </ac:picMkLst>
        </pc:picChg>
        <pc:picChg chg="add mod">
          <ac:chgData name="Tapani Risto" userId="976c6936-ee02-4032-8c0b-9c911f48e023" providerId="ADAL" clId="{B623AA8B-FAD9-4288-B961-9DEEFBC05DD1}" dt="2024-02-05T12:26:51.356" v="6248" actId="1076"/>
          <ac:picMkLst>
            <pc:docMk/>
            <pc:sldMk cId="1142297091" sldId="283"/>
            <ac:picMk id="10" creationId="{7674DDE9-00E0-EECC-01AF-7623D68EEB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54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4DB07-AE73-E14F-9354-625C25C1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EDBA98-F4DA-912E-1D05-973AE62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37" y="2162601"/>
            <a:ext cx="620993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Puheen ymmärtäminen ja tuottaminen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puheen ymmärtämiseen (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Wernicken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alue)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tuottamiseen (</a:t>
            </a:r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Brocan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alue)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 alueet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vasemmalla aivokuorella.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Brocan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afasia: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afasian potilaat ovat haluttomia puhumaan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puhe hidasta ja huonosti koordinoitua.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ymmärtävät lauseen, mutta eivät pysty toistamaan.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Wernicken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afasiassa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puhe kyllä sujuu, mutta lauseet ovat ”sanasalaattia”.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puheen tai kirjoitetun kielen ymmärtäminen ei onnistu.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EF0581-D4AE-568A-FBA4-A593D64B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2693304"/>
            <a:ext cx="5302928" cy="34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B1F00B-0BBB-57D4-6AED-1D08DE89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BAEC73-E0CD-52DF-0611-7843FB08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18" y="2002802"/>
            <a:ext cx="700004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Limbinen järjestelmä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tunnetilojen säätely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limbinen järjestelmä: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ryhmä etuaivojen tumakkeita ja hermoratoja (rengas aivorungon ympärillä,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limbus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rengas).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Rakenteita: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 (autonomisen hermoston säätely),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mantelitumake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amygdala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agressiivisuuden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pelon säätely),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aivoturso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hippocampus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(tiedon tallennus lyhytaikaisesta pitkäaikaiseen muistiin),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Talamus (aistitiedon välittäminen), ja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aivosaarekkeen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(aistitietojen yhdistely) osia.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Aivokuorelta vähän yhteyksiä limbiseen järjestelmään &gt; perustunteiden tietoinen hallinta ei aina onnistu.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24A627-A19E-98AB-FACC-A2FE88E1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3588975"/>
            <a:ext cx="4663736" cy="31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66BCF7-0DBF-EA8A-C0E3-B45763F2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8.3 Väliaivot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94BDD-B8E3-101F-0ED2-98FD78478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0" y="2251377"/>
            <a:ext cx="6644942" cy="4206240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Talamus ja </a:t>
            </a:r>
            <a:r>
              <a:rPr lang="fi-FI" sz="20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epitalamus</a:t>
            </a:r>
            <a:endParaRPr lang="fi-FI" sz="2000" b="0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Talamus (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thalamus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: 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oimii ensisijaisesti tiedon jakelukeskuksena, jonka kautta kaikki aistitiedot (pl. haju) kulkevat matkalla aivojen muihin osiin. 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Epitalamukseen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suonipunokset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choroid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plexus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), ja käpyrauhanen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epifyysi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melatoniinin eritys.</a:t>
            </a:r>
          </a:p>
          <a:p>
            <a:pPr algn="l"/>
            <a:r>
              <a:rPr lang="fi-FI" sz="20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Hypotalamus ja aivolisäke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sisältää nälkään ja janoon sekä kehon lämpötilan säätelyyn liittyvät säätelyalueet, ja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 säätelee aivolisäkkeen hormonieritystä.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H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ypotalamus säätelee uni-valverytmiä, seksuaalista kiihottumista ja suoriutumista sekä sellaisia tunteita kuin viha, pelko ja mielihyvä.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 toimii yhdessä limbisen järjestelmän kanssa.</a:t>
            </a:r>
          </a:p>
          <a:p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0E8806-3E67-0CC1-A9AE-0BC3D828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2" y="2878761"/>
            <a:ext cx="4663736" cy="31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2CB59-4F33-D993-5843-54E05F35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8.3 Väliaivot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215E6E-3D01-62EB-9AF2-85EC87A9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403" y="2162601"/>
            <a:ext cx="6627186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>
                <a:solidFill>
                  <a:srgbClr val="333333"/>
                </a:solidFill>
                <a:effectLst/>
                <a:latin typeface="Roboto Slab" pitchFamily="2" charset="0"/>
              </a:rPr>
              <a:t>Autonomisen hermostojärjestelmän säätely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Hypotalamuksessa sympaattista ja parasympaattista hermostoa sääteleviä tumakkeita.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Ruokahalun säätely hypotalamuksessa.</a:t>
            </a:r>
          </a:p>
          <a:p>
            <a:pPr lvl="1"/>
            <a:r>
              <a:rPr lang="fi-FI" sz="1800">
                <a:solidFill>
                  <a:srgbClr val="333333"/>
                </a:solidFill>
                <a:latin typeface="Source Sans Pro" panose="020B0503030403020204" pitchFamily="34" charset="0"/>
              </a:rPr>
              <a:t>J</a:t>
            </a:r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anontunteen ja </a:t>
            </a:r>
            <a:r>
              <a:rPr lang="fi-FI" sz="1800">
                <a:solidFill>
                  <a:srgbClr val="333333"/>
                </a:solidFill>
                <a:latin typeface="Source Sans Pro" panose="020B0503030403020204" pitchFamily="34" charset="0"/>
              </a:rPr>
              <a:t>myös </a:t>
            </a:r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antidiureettisen hormonin (ADH) erityksen säätely hypotalamuksella.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 säätelee ydinlämpötilaa.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 ei toimi täysin itsenäisesti, vaan sitä säätelevät muut aivojen alueet.</a:t>
            </a:r>
          </a:p>
          <a:p>
            <a:pPr algn="l"/>
            <a:r>
              <a:rPr lang="fi-FI" sz="1800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Aivolisäke (hypofyysi)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takaosa </a:t>
            </a:r>
            <a:r>
              <a:rPr lang="fi-FI" sz="1800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(neurohypofyysi) </a:t>
            </a:r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osa keskushermostoa. </a:t>
            </a:r>
          </a:p>
          <a:p>
            <a:pPr lvl="1"/>
            <a:r>
              <a:rPr lang="fi-FI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Hypotalamuksen </a:t>
            </a:r>
            <a:r>
              <a:rPr lang="fi-FI" sz="1800" b="1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vapauttavilla ja estävillä hormoneilla </a:t>
            </a:r>
            <a:r>
              <a:rPr lang="fi-FI" sz="180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säädellään aivolisäkkeen etulohkon (adenohypofyysi) hormonien vapautumista.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13D3C3-CE40-DC80-F08A-9A3886F2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2" y="2878761"/>
            <a:ext cx="4663736" cy="31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336CB-EA3E-2C7B-EBDD-4313A8B0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8.3 Väliaivot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E88770-573E-BAB1-2BB3-9CFC0D738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52" y="2242499"/>
            <a:ext cx="629871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Vuorokausirytmien säätely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Suprakiasmaattiset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tumakkeet (SCN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ylläpitävät 24 tunnin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sirkadiaanista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rytmiä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circa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noin; 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päivä).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24 tunnin välein toistuva hermosolujen aktiivisuus.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Osana hypotalamusta nähdään muun muassa tiettyjen hormonien vuorokausirytmiä noudattava erittyminen.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 kudossolujen geenit, joihin valoisuus ei vaikuta, tukevat kehon toimintoja ”pääkellon” rytmin mukaisesti.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Suprakiasmaattiset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tumakkeet säätyvät päivärytmiin silmän ja hypotalamuksen välisen hermoradan perusteella.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Suprakiasmaattiset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tumakkeet kontrolloivat melatoniinihormonin eritystä &gt; olennainen uni-valverytmin säätelijä.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090CB00-4FF3-080F-26B7-401197D4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294" y="2566068"/>
            <a:ext cx="5329561" cy="33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5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B5254C-B9AD-9D68-D059-67A5A54B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8.4 Keski- ja taka-aivot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61316-CDD4-B4BD-F6A2-C1AB3D1B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15" y="2162600"/>
            <a:ext cx="8988646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Keskiaivot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mesencephalon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väliaivojen ja aivosillan 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pons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välissä.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hallitaan näkemiseen liittyviä heijasteita.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Punatumake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isoaivojen ja pikkuaivojen välisiä yhteyksiä (motorista säätelyä)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Mustatumake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tyvitumakkeiden toiminnan säätely.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Ventraalisen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tegmentumin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alue (VTA)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säätelee limbistä järjestelmää.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Taka-aivot (</a:t>
            </a:r>
            <a:r>
              <a:rPr lang="fi-FI" sz="160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rhombencephalon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Aivosilta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pons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yhdistää pikkuaivot keskiaivoihin (liikekäskyjä sekä aistitietoa  ydinjatkoksesta). 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ivohermojen V, VI, VII ja VIII tumakkeet. Osa tumakkeista säätelee hengitystä ydinjatkoksen kanssa.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Pikkuaivot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cerebellum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Hermoradat punatumakkeeseen, ja talamuksen kautta aivokuorelle motoriikkaa sääteleville alueille.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Proprioseptorien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tiedot tulevat pikkuaivoihin. Motorisen oppimisen ja liikkeiden tarkoituksenmukainen säätely.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Ydinjatkos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medulla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oblongata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sijoittuu aivosillan alle. Selkäydin jatkuu siitä alaspäin. Kaikki laskevat ja nousevat hermoradat kulkevat ydinjatkoksen läpi.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Sisältää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motorisen säätelyn tumakkeita,  ja aivohermojen VIII, IX, X, XI ja XII lähtöpaikkoja.  Ydinjatkoksessa vasomotorinen keskus, sydämen toimintaa ja hengitystä sääteleviä tumakkeita.</a:t>
            </a:r>
          </a:p>
          <a:p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BCCEBFB-5FEB-5D8E-0634-2906C45B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62" y="1480228"/>
            <a:ext cx="4003054" cy="27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B42EDB-AAD2-6B46-56A2-82109CD0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8.5 Selkäytimen hermoradat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96C308-70DE-171D-BB63-32BB98B8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3" y="2099477"/>
            <a:ext cx="607677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Aistitiedot: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nousevissa radoissa aivojen suuntaan.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M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otoriset tiedot: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laskevissa radoissa lihasten suuntaan.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Harmaan aineen anterioriset (= ventraaliset) osat muodostavat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etusarvet,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posterioriset (= dorsaaliset) osat muodostavat takasarvet.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Taka-, etu- ja sivupylväissä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kulkevat nousevat ja laskevat radat.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139648E-1D0D-3A03-20EE-1A61CE1B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965" y="2104006"/>
            <a:ext cx="5083419" cy="453846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C090B35-1A95-4E6D-33C7-4D840442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72" y="4202597"/>
            <a:ext cx="4136993" cy="25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AD6C47-F175-2224-A6E7-18B862D4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8.5 Selkäytimen hermoradat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89BB9D-D299-9834-6E6D-AD3873AB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976169"/>
            <a:ext cx="800765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Nousevat radat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välittävät aistitietoa ihon reseptoreilta,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proprioseptoreilta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ja sisäelinten reseptoreilta.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aistitiedot risteävät ja päätyvät aivokuorelle, jossa tulkitaan.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Laskevat hermoradat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kortikospinaaliradat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(=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pyramidaaliradat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ekstrapyramidaaliradat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Pyramidaaliradat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Ilman synapseja aivokuorelta selkäytimeen.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Soomaosat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primääriseltä motoriselta aivokuorelta.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80–90 % radasta risteää ydinjatkoksessa (lateraalinen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kortikospinaalirata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Risteämättömät hermosolut (anteriorinen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kortikospinaalirata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risteävät alempana selkäytimessä.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Säätelee tarkkoja tahdonalaisia liikkeitä. 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Ekstrapyramidaaliradat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</a:p>
          <a:p>
            <a:pPr lvl="1"/>
            <a:r>
              <a:rPr lang="fi-FI" sz="16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Tecto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-, </a:t>
            </a:r>
            <a:r>
              <a:rPr lang="fi-FI" sz="16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vestibulo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-, </a:t>
            </a:r>
            <a:r>
              <a:rPr lang="fi-FI" sz="16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rubro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- ja </a:t>
            </a:r>
            <a:r>
              <a:rPr lang="fi-FI" sz="16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retikulospinaaliradat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Tasapainon ja lihasjänteyden säätely. 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822DCE-E32D-7FAA-A8BF-F8BC6618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08" y="2583403"/>
            <a:ext cx="4507690" cy="22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7D7DCC-85C0-93FC-95BD-FE8B19E4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8.5 Selkäytimen hermoradat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04C47A-B758-84B3-5923-FFAB3146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89BF7C-0C1E-C33E-E05C-5CA87CC85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1913659"/>
            <a:ext cx="5082264" cy="487332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042F0E-6BE5-8655-5AC6-DAAD858B5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047" y="2530136"/>
            <a:ext cx="6663685" cy="33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2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5FBB8A-1AA4-926F-59CC-84C34607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8.6 Aivohermot ja selkäydinhermot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6416EE3-7556-1106-6864-0F48207D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06" y="1603612"/>
            <a:ext cx="7354506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07317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8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KESKUS- JA ÄÄREISHERMOSTO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806" y="3996250"/>
            <a:ext cx="4003106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600" b="1" dirty="0"/>
              <a:t>8.1 Aivojen rakenteet </a:t>
            </a:r>
            <a:endParaRPr lang="fi-FI" sz="1600" dirty="0"/>
          </a:p>
          <a:p>
            <a:pPr algn="l"/>
            <a:r>
              <a:rPr lang="fi-FI" sz="1600" b="1" dirty="0"/>
              <a:t>8.2 Isoaivot </a:t>
            </a:r>
            <a:endParaRPr lang="fi-FI" sz="1600" dirty="0"/>
          </a:p>
          <a:p>
            <a:pPr algn="l"/>
            <a:r>
              <a:rPr lang="fi-FI" sz="1600" b="1" dirty="0"/>
              <a:t>8.3 Väliaivot </a:t>
            </a:r>
            <a:endParaRPr lang="fi-FI" sz="1600" dirty="0"/>
          </a:p>
          <a:p>
            <a:pPr algn="l"/>
            <a:r>
              <a:rPr lang="fi-FI" sz="1600" b="1" dirty="0"/>
              <a:t>8.4 Aivosilta, pikkuaivot ja ydinjatkos </a:t>
            </a:r>
            <a:endParaRPr lang="fi-FI" sz="1600" dirty="0"/>
          </a:p>
          <a:p>
            <a:pPr algn="l"/>
            <a:r>
              <a:rPr lang="fi-FI" sz="1600" b="1" dirty="0"/>
              <a:t>8.5 Selkäytimen hermoradat </a:t>
            </a:r>
            <a:endParaRPr lang="fi-FI" sz="1600" dirty="0"/>
          </a:p>
          <a:p>
            <a:pPr algn="l"/>
            <a:r>
              <a:rPr lang="fi-FI" sz="1600" b="1" dirty="0"/>
              <a:t>8.6 Aivohermot ja selkäydinhermot </a:t>
            </a:r>
            <a:endParaRPr lang="en-US" sz="16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11" y="598634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069E2E8-225C-A0FF-F135-A4A9C6E9A883}"/>
              </a:ext>
            </a:extLst>
          </p:cNvPr>
          <p:cNvSpPr txBox="1"/>
          <p:nvPr/>
        </p:nvSpPr>
        <p:spPr>
          <a:xfrm>
            <a:off x="87086" y="5909437"/>
            <a:ext cx="6101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Montserrat" panose="00000500000000000000" pitchFamily="2" charset="0"/>
              </a:rPr>
              <a:t>KERTAA AIEMMISTA LUVUISTA: </a:t>
            </a:r>
            <a:endParaRPr lang="fi-FI" sz="1200" b="0" i="0" u="none" strike="noStrike" baseline="0" dirty="0">
              <a:latin typeface="Montserrat" panose="00000500000000000000" pitchFamily="2" charset="0"/>
            </a:endParaRPr>
          </a:p>
          <a:p>
            <a:r>
              <a:rPr lang="fi-FI" sz="1200" b="1" i="0" u="none" strike="noStrike" baseline="0" dirty="0">
                <a:latin typeface="Lato" panose="020F0502020204030203" pitchFamily="34" charset="0"/>
              </a:rPr>
              <a:t>• Hermosolut ja tukisolut </a:t>
            </a:r>
          </a:p>
          <a:p>
            <a:r>
              <a:rPr lang="fi-FI" sz="1200" b="1" i="0" u="none" strike="noStrike" baseline="0" dirty="0">
                <a:latin typeface="Lato" panose="020F0502020204030203" pitchFamily="34" charset="0"/>
              </a:rPr>
              <a:t>• Välittäjäaineet </a:t>
            </a:r>
          </a:p>
          <a:p>
            <a:r>
              <a:rPr lang="fi-FI" sz="1200" b="1" i="0" u="none" strike="noStrike" baseline="0" dirty="0">
                <a:latin typeface="Lato" panose="020F0502020204030203" pitchFamily="34" charset="0"/>
              </a:rPr>
              <a:t>• Synapsi ja tiedon integroituminen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29B17-8498-67EF-FA6D-32FE5AD5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8.6 Aivohermot ja selkäydinhermot</a:t>
            </a:r>
            <a:endParaRPr lang="fi-FI" sz="24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FF9B9A3-ED1D-6EA7-23D3-BB234AEEE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05" y="2011680"/>
            <a:ext cx="6587231" cy="4206240"/>
          </a:xfrm>
        </p:spPr>
        <p:txBody>
          <a:bodyPr>
            <a:noAutofit/>
          </a:bodyPr>
          <a:lstStyle/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Selkäydinhermoja on 31 paria: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8 kaularangan (C0–C7),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12 rintakehän (Th1–Th12),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 lannerangan,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 ristiluun (S1–S5) ja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 häntäluun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hermot.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Selkäydinhermo on sekahermo: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 niissä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kulkee aistitietoa ja motorista tietoa.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Selkäydinhermo jakaantuu taka- ja etujuureen.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takajuureen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tulee aistireseptorien tieto selkäytimen aistiratoihin,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etujuuressa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kulkee liikehermojen tieto lihaksiin.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Takajuuren laajentuma &gt;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spinaaliganglio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jossa aistihermosolujen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soomaosat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Motorisen somaattisen hermosolun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soomaosa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selkäytimen harmaassa alueessa etusarvessa. </a:t>
            </a:r>
            <a:endParaRPr lang="fi-FI" sz="1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2A583FF-E23B-D28E-A387-72715F12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988" y="2219417"/>
            <a:ext cx="4300717" cy="417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962F9BD-D834-12D2-D8D4-A124AC03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8.6 Aivohermot ja selkäydinhermot</a:t>
            </a:r>
            <a:endParaRPr 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ECCE55-9F43-75AF-FF49-70E970FD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35" y="2278010"/>
            <a:ext cx="5339924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Refleksikaari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Refleksissä (= heijaste) yhdistyy aisti- ja motorinen tieto.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Aistitietoa kuljettava hermosolu muodostaa synapsin selkäytimen sisällä välineuroneilla motorisen hermosolun kanssa.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Tämä kaikki tapahtuu ilman tiedostettua toimintaa. </a:t>
            </a:r>
          </a:p>
          <a:p>
            <a:pPr marL="0" indent="0">
              <a:buNone/>
            </a:pPr>
            <a:endParaRPr lang="fi-FI" sz="1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93AC1F-1FF3-E663-188C-1BAD8668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39" y="2097114"/>
            <a:ext cx="5258534" cy="404869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674DDE9-00E0-EECC-01AF-7623D68E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47" y="4702341"/>
            <a:ext cx="3537744" cy="19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4A88E-02DF-9C98-D9B9-BAC3BFF0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8.1 Aivojen rakenteet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E12C76-1FB6-D438-4F4F-31294403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5551080" cy="42062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sisältävät arvion mukaan 100 miljardia (10</a:t>
            </a:r>
            <a:r>
              <a:rPr lang="fi-FI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11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hermosolua.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painavat noin 1,5 kg.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ottavat vastaan, varastoivat, käsittelevät ja tuottavat informaatiota.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ovat riippuvaiset siitä informaatiosta, jonka ne saavat aistielimistään ja reseptoreistaan ulko- ja sisätilastaan.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ohjaavat motorisia ja eri elinjärjestelmien toimintoja.</a:t>
            </a:r>
          </a:p>
          <a:p>
            <a:pPr algn="l"/>
            <a:r>
              <a:rPr lang="fi-FI" dirty="0">
                <a:solidFill>
                  <a:srgbClr val="333333"/>
                </a:solidFill>
                <a:latin typeface="Source Sans Pro" panose="020B0503030403020204" pitchFamily="34" charset="0"/>
              </a:rPr>
              <a:t>Aivot </a:t>
            </a:r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vastaavat korkeammista aivotoiminnoista, kuten oppimisesta ja päätöksenteosta.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Aivojen tärkeimpiä tehtäviä on säädellä elimistön homeostaasia.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CF0566-11CB-D74A-C077-EDECF1F4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617" y="2559436"/>
            <a:ext cx="4901963" cy="33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3CDA5D-50A3-DA27-2F95-E171D96F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8.1 Aivojen rakenteet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C67FE8-7648-B7CC-9CF0-DEA3D0ED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323" y="2038313"/>
            <a:ext cx="644075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isot aivot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telencephalon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l"/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v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äliaivot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diencephalon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keskiaivot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mesencephalon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aivosilta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pons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pikkuaivot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cerebellum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medulla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oblongata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 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Aivorunko: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keskiaivot, aivosilta ja ydinjatkos.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lsot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aivot: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Kaksi puoliskoa, ja ne peittävät väliaivot, keskiaivot ja osan taka-aivoista.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Aivojen sisällä on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aivokammioita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joissa on aivo-selkäydinnestettä (CSF).</a:t>
            </a:r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A5F8067-87B0-9C76-9CA3-5AEC403D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17" y="2559436"/>
            <a:ext cx="4901963" cy="33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5D40D6-9EB8-A517-9379-91E618F2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br>
              <a:rPr lang="fi-FI" sz="2400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D5FDB-9299-7271-5035-E2B50A3D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024" y="2367584"/>
            <a:ext cx="5331046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Tietoisuus ja tahdosta riippuvat toiminnat  &gt; Aivojen muut osat näyttävät toimivan isojen aivojen ohjaamina.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Isot aivot (</a:t>
            </a:r>
            <a:r>
              <a:rPr lang="fi-FI" sz="1800" b="1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cerebrum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noin 80 %, aivojen massasta.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vastuussa korkeammista henkisistä toiminnoista.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Aivot koostuvat oikeasta ja vasemmasta aivopuoliskosta &gt; ovat yhteydessä toisiinsa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aivokurkiaisella 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corpus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callosum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EC20CA-B99C-0C6D-A004-229A5511F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48" y="2686484"/>
            <a:ext cx="5214151" cy="34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4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31668E-0F30-B032-E620-07C3B181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43E037-B1AF-AA45-04AA-9C35FFEA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8" y="1952734"/>
            <a:ext cx="8105312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Aivokuori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cortex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2–4 mm paksusta harmaasta aineesta ja sen alla olevasta valkoisesta aineesta.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ominaisia lukuisat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aivopoimut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gyrus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 uurteet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sulcus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&gt;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aivokuorelle lisää pinta-alaa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⅓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aivokuoresta on näkyvillä &gt; uurteet sekä poimut mahdollistavat noin 2,4 m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:n aivojen mahtumisen kalloon.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Otsalohkon (frontaalilohko)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erottaa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päälakilohkosta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parietaalilohko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keskiuurre.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Lähellä keskiuurretta motorisen säätelyn aivokuori ja aistitiedon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vastaanottava aivokuori.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Ohimolohko (temporaalilohko)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ottaa vastaan korvan simpukan aistitiedon, vastaa äänten tulkinnasta ja yhdistää myös visuaalista tietoa. 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Takaraivolohko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okkipitaalilohko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ottaa vastaan silmien aistitiedon ja koordinoi silmien liikkeitä. 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Aivosaareke (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insula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ohimolohkon alla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liittyy muistin ja aistitietojen integrointiin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F7B5880-A662-93FD-8129-91E82595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314" y="2613405"/>
            <a:ext cx="4086686" cy="2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8820-BF40-6844-9BF1-583AE681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57543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0E8979-0168-7F14-00D0-67A50F7D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93" y="2189233"/>
            <a:ext cx="573054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Elektroenkefalogrammi (EEG)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eli aivosähkökäyrä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hermokudoksen sähköinen toiminta graafisesti.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 tyyppisiä aaltoja: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Alfa-aallot: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henkilö on rentona hereillä ja silmät ovat kiinni.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Beta-aallot: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hereillä ja valppaana ollessa.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Theta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-aallot: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yleisiä nukkuessa.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Delta-aaltoja: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unen aikana.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Gamma-aaltojen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suurta keskittymistä vaativien kognitiivisten toimintojen aikana.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C938B1-FF1A-E39E-837B-F5D3EBCB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649" y="2587293"/>
            <a:ext cx="5649113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9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14DC01-2097-E655-A8A0-49FA4262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D3C71-D913-6152-9806-476C1710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86" y="2005105"/>
            <a:ext cx="7266377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Tyvitumakkeet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basaaligangliot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joukko hermosolujen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soomaosien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kertymiä etuaivojen aivokuoren alla.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merkitystä motoriikan sekä oppimisen kannalta.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Tyvitumakkeet säätelevät raajojen liikkeitä tarkoituksenmukaisiksi.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Lihastonuksen ylläpitäminen liittyy vahvasti tyvitumakkeiden tehtäviin.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Tyvitumakkeet: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häntätumake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nucleus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caudatus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),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aivokuorukka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putamen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 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linssitumakkeen pallo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globus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pallidus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 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Subtalaaminen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nucleus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subthalamicus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mustatumake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substantia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nigra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vaikuttavat tyvitumakkeiden toimintaan (dopamiinieritys).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Aivokuorukka ja linssitumakkeen pallo  =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linssitumake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nucleus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lentiformis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Linssitumake ja häntätumake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nucleus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caudatus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 =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aivojuovion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corpus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striatum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9E3C4AB-F52A-655A-B027-69D1783B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92" y="1977960"/>
            <a:ext cx="4953110" cy="29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0CE002-8256-FAB2-C9B9-2A13B044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8.2 Isot aivot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982859-AFE6-C7CB-E6C8-77818D24D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2011680"/>
            <a:ext cx="1050760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Aivojen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lateralisaatio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 vai dominanssi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Aivokuoren vasen puoli säätelee kehon oikean puolen lihaksia ja oikea puoli vasemman.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ehon vasemman puolen aistitiedot päätyvät oikealle puolelle aivokuorta ja oikealta puolelta vastaavasti vasemmalle aivokuorelle.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Aivokurkiaisen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corpus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callosum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kautta tietoja kuitenkin välitetään oikealta vasemmalle ja vasemmalta oikealle.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Vasen aivopuolisko pärjää paremmin esineiden tunnistamisessa ja kielellisissä analyyttisissä tehtävissä.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ivopuoliskojen dominanssin: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Vasenkätisillä oikea aivopuolisko dominantti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ja 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oikekätisillä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(noin 90 % kaikista ihmisistä)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käyttävillä vasen aivopuolisko.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Aivopuoliskojen eroja korostava näkemys on aivokuoripainotteinen &gt;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aivojen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lateralisaatio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voisi olla parempi termi.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ikea aivopuolisko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visuospatiaaliset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tehtävät ja vasen kielellisesti vaativat tehtävät. </a:t>
            </a:r>
          </a:p>
        </p:txBody>
      </p:sp>
    </p:spTree>
    <p:extLst>
      <p:ext uri="{BB962C8B-B14F-4D97-AF65-F5344CB8AC3E}">
        <p14:creationId xmlns:p14="http://schemas.microsoft.com/office/powerpoint/2010/main" val="4018800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623</TotalTime>
  <Words>1433</Words>
  <Application>Microsoft Office PowerPoint</Application>
  <PresentationFormat>Laajakuva</PresentationFormat>
  <Paragraphs>186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Kenyan Coffee Rg</vt:lpstr>
      <vt:lpstr>Lato</vt:lpstr>
      <vt:lpstr>Montserrat</vt:lpstr>
      <vt:lpstr>Roboto Slab</vt:lpstr>
      <vt:lpstr>Source Sans Pro</vt:lpstr>
      <vt:lpstr>Wingdings</vt:lpstr>
      <vt:lpstr>Vuorovärinen</vt:lpstr>
      <vt:lpstr>PowerPoint-esitys</vt:lpstr>
      <vt:lpstr>   LUKU 8      KESKUS- JA ÄÄREISHERMOSTO </vt:lpstr>
      <vt:lpstr>8.1 Aivojen rakenteet </vt:lpstr>
      <vt:lpstr>8.1 Aivojen rakenteet</vt:lpstr>
      <vt:lpstr>8.2 Isot aivot </vt:lpstr>
      <vt:lpstr>8.2 Isot aivot</vt:lpstr>
      <vt:lpstr>8.2 Isot aivot</vt:lpstr>
      <vt:lpstr>8.2 Isot aivot</vt:lpstr>
      <vt:lpstr>8.2 Isot aivot</vt:lpstr>
      <vt:lpstr>8.2 Isot aivot</vt:lpstr>
      <vt:lpstr>8.2 Isot aivot</vt:lpstr>
      <vt:lpstr>8.3 Väliaivot </vt:lpstr>
      <vt:lpstr>8.3 Väliaivot</vt:lpstr>
      <vt:lpstr>8.3 Väliaivot</vt:lpstr>
      <vt:lpstr>8.4 Keski- ja taka-aivot </vt:lpstr>
      <vt:lpstr>8.5 Selkäytimen hermoradat</vt:lpstr>
      <vt:lpstr>8.5 Selkäytimen hermoradat</vt:lpstr>
      <vt:lpstr>8.5 Selkäytimen hermoradat</vt:lpstr>
      <vt:lpstr>8.6 Aivohermot ja selkäydinhermot </vt:lpstr>
      <vt:lpstr>8.6 Aivohermot ja selkäydinhermot</vt:lpstr>
      <vt:lpstr>8.6 Aivohermot ja selkäydinhermot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2024-02-05T12:26:55Z</dcterms:modified>
</cp:coreProperties>
</file>