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56" r:id="rId3"/>
    <p:sldId id="265" r:id="rId4"/>
    <p:sldId id="271" r:id="rId5"/>
    <p:sldId id="272" r:id="rId6"/>
    <p:sldId id="273" r:id="rId7"/>
    <p:sldId id="274" r:id="rId8"/>
    <p:sldId id="266" r:id="rId9"/>
    <p:sldId id="275" r:id="rId10"/>
    <p:sldId id="267" r:id="rId11"/>
    <p:sldId id="268" r:id="rId12"/>
    <p:sldId id="276" r:id="rId13"/>
    <p:sldId id="277" r:id="rId14"/>
    <p:sldId id="278" r:id="rId15"/>
    <p:sldId id="279" r:id="rId16"/>
    <p:sldId id="280" r:id="rId17"/>
    <p:sldId id="269" r:id="rId18"/>
    <p:sldId id="27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0AD84-74C4-4BE9-93CB-0EFE5AE357FA}" v="16" dt="2024-02-04T10:17:4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0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8EC0AD84-74C4-4BE9-93CB-0EFE5AE357FA}"/>
    <pc:docChg chg="undo custSel addSld modSld">
      <pc:chgData name="Tapani Risto" userId="976c6936-ee02-4032-8c0b-9c911f48e023" providerId="ADAL" clId="{8EC0AD84-74C4-4BE9-93CB-0EFE5AE357FA}" dt="2024-02-04T10:28:25.079" v="20541" actId="255"/>
      <pc:docMkLst>
        <pc:docMk/>
      </pc:docMkLst>
      <pc:sldChg chg="addSp modSp mod setBg">
        <pc:chgData name="Tapani Risto" userId="976c6936-ee02-4032-8c0b-9c911f48e023" providerId="ADAL" clId="{8EC0AD84-74C4-4BE9-93CB-0EFE5AE357FA}" dt="2024-02-03T14:25:09.208" v="451" actId="1076"/>
        <pc:sldMkLst>
          <pc:docMk/>
          <pc:sldMk cId="1417345109" sldId="265"/>
        </pc:sldMkLst>
        <pc:spChg chg="mod">
          <ac:chgData name="Tapani Risto" userId="976c6936-ee02-4032-8c0b-9c911f48e023" providerId="ADAL" clId="{8EC0AD84-74C4-4BE9-93CB-0EFE5AE357FA}" dt="2024-02-03T14:20:24.651" v="49" actId="404"/>
          <ac:spMkLst>
            <pc:docMk/>
            <pc:sldMk cId="1417345109" sldId="265"/>
            <ac:spMk id="2" creationId="{40F4A88E-02DF-9C98-D9B9-BAC3BFF05FFB}"/>
          </ac:spMkLst>
        </pc:spChg>
        <pc:spChg chg="mod ord">
          <ac:chgData name="Tapani Risto" userId="976c6936-ee02-4032-8c0b-9c911f48e023" providerId="ADAL" clId="{8EC0AD84-74C4-4BE9-93CB-0EFE5AE357FA}" dt="2024-02-03T14:24:37.212" v="447" actId="6549"/>
          <ac:spMkLst>
            <pc:docMk/>
            <pc:sldMk cId="1417345109" sldId="265"/>
            <ac:spMk id="3" creationId="{E2E12C76-1FB6-D438-4F4F-312944039576}"/>
          </ac:spMkLst>
        </pc:spChg>
        <pc:picChg chg="add mod">
          <ac:chgData name="Tapani Risto" userId="976c6936-ee02-4032-8c0b-9c911f48e023" providerId="ADAL" clId="{8EC0AD84-74C4-4BE9-93CB-0EFE5AE357FA}" dt="2024-02-03T14:25:03.082" v="448" actId="1076"/>
          <ac:picMkLst>
            <pc:docMk/>
            <pc:sldMk cId="1417345109" sldId="265"/>
            <ac:picMk id="5" creationId="{F36AEA7C-71C3-BAA8-6C37-DE64C3BB5E87}"/>
          </ac:picMkLst>
        </pc:picChg>
        <pc:picChg chg="add mod">
          <ac:chgData name="Tapani Risto" userId="976c6936-ee02-4032-8c0b-9c911f48e023" providerId="ADAL" clId="{8EC0AD84-74C4-4BE9-93CB-0EFE5AE357FA}" dt="2024-02-03T14:25:09.208" v="451" actId="1076"/>
          <ac:picMkLst>
            <pc:docMk/>
            <pc:sldMk cId="1417345109" sldId="265"/>
            <ac:picMk id="7" creationId="{0AB2763E-ABB5-B33B-3765-335EFD0FFC3C}"/>
          </ac:picMkLst>
        </pc:picChg>
      </pc:sldChg>
      <pc:sldChg chg="addSp modSp new mod">
        <pc:chgData name="Tapani Risto" userId="976c6936-ee02-4032-8c0b-9c911f48e023" providerId="ADAL" clId="{8EC0AD84-74C4-4BE9-93CB-0EFE5AE357FA}" dt="2024-02-04T07:52:21.276" v="6168" actId="1076"/>
        <pc:sldMkLst>
          <pc:docMk/>
          <pc:sldMk cId="2993905847" sldId="266"/>
        </pc:sldMkLst>
        <pc:spChg chg="mod">
          <ac:chgData name="Tapani Risto" userId="976c6936-ee02-4032-8c0b-9c911f48e023" providerId="ADAL" clId="{8EC0AD84-74C4-4BE9-93CB-0EFE5AE357FA}" dt="2024-02-03T13:41:55.189" v="21" actId="404"/>
          <ac:spMkLst>
            <pc:docMk/>
            <pc:sldMk cId="2993905847" sldId="266"/>
            <ac:spMk id="2" creationId="{AEF26D8C-F9A5-94ED-3F28-FC822C3CCB07}"/>
          </ac:spMkLst>
        </pc:spChg>
        <pc:spChg chg="mod">
          <ac:chgData name="Tapani Risto" userId="976c6936-ee02-4032-8c0b-9c911f48e023" providerId="ADAL" clId="{8EC0AD84-74C4-4BE9-93CB-0EFE5AE357FA}" dt="2024-02-04T07:50:31.601" v="6161" actId="14100"/>
          <ac:spMkLst>
            <pc:docMk/>
            <pc:sldMk cId="2993905847" sldId="266"/>
            <ac:spMk id="3" creationId="{A6C0249B-83EB-ADC5-7E29-8A5211129967}"/>
          </ac:spMkLst>
        </pc:spChg>
        <pc:picChg chg="add mod">
          <ac:chgData name="Tapani Risto" userId="976c6936-ee02-4032-8c0b-9c911f48e023" providerId="ADAL" clId="{8EC0AD84-74C4-4BE9-93CB-0EFE5AE357FA}" dt="2024-02-04T07:52:10.842" v="6166" actId="1076"/>
          <ac:picMkLst>
            <pc:docMk/>
            <pc:sldMk cId="2993905847" sldId="266"/>
            <ac:picMk id="5" creationId="{FC73D8DE-FE2A-5BEC-E368-2974C9E850FE}"/>
          </ac:picMkLst>
        </pc:picChg>
        <pc:picChg chg="add mod">
          <ac:chgData name="Tapani Risto" userId="976c6936-ee02-4032-8c0b-9c911f48e023" providerId="ADAL" clId="{8EC0AD84-74C4-4BE9-93CB-0EFE5AE357FA}" dt="2024-02-04T07:52:21.276" v="6168" actId="1076"/>
          <ac:picMkLst>
            <pc:docMk/>
            <pc:sldMk cId="2993905847" sldId="266"/>
            <ac:picMk id="7" creationId="{7ED3E211-668E-B9F0-9149-29E119A4D1AA}"/>
          </ac:picMkLst>
        </pc:picChg>
      </pc:sldChg>
      <pc:sldChg chg="addSp modSp new mod">
        <pc:chgData name="Tapani Risto" userId="976c6936-ee02-4032-8c0b-9c911f48e023" providerId="ADAL" clId="{8EC0AD84-74C4-4BE9-93CB-0EFE5AE357FA}" dt="2024-02-04T08:21:51.791" v="8032" actId="1076"/>
        <pc:sldMkLst>
          <pc:docMk/>
          <pc:sldMk cId="1031088108" sldId="267"/>
        </pc:sldMkLst>
        <pc:spChg chg="mod">
          <ac:chgData name="Tapani Risto" userId="976c6936-ee02-4032-8c0b-9c911f48e023" providerId="ADAL" clId="{8EC0AD84-74C4-4BE9-93CB-0EFE5AE357FA}" dt="2024-02-04T08:04:14.199" v="7022" actId="20577"/>
          <ac:spMkLst>
            <pc:docMk/>
            <pc:sldMk cId="1031088108" sldId="267"/>
            <ac:spMk id="2" creationId="{47177A4F-8A44-59AB-5DA1-97F25ADD4E73}"/>
          </ac:spMkLst>
        </pc:spChg>
        <pc:spChg chg="mod">
          <ac:chgData name="Tapani Risto" userId="976c6936-ee02-4032-8c0b-9c911f48e023" providerId="ADAL" clId="{8EC0AD84-74C4-4BE9-93CB-0EFE5AE357FA}" dt="2024-02-04T08:21:49.753" v="8031" actId="1076"/>
          <ac:spMkLst>
            <pc:docMk/>
            <pc:sldMk cId="1031088108" sldId="267"/>
            <ac:spMk id="3" creationId="{8DB7BABE-2E30-E0E1-A6DD-0C95ABBA8387}"/>
          </ac:spMkLst>
        </pc:spChg>
        <pc:picChg chg="add mod">
          <ac:chgData name="Tapani Risto" userId="976c6936-ee02-4032-8c0b-9c911f48e023" providerId="ADAL" clId="{8EC0AD84-74C4-4BE9-93CB-0EFE5AE357FA}" dt="2024-02-04T08:21:51.791" v="8032" actId="1076"/>
          <ac:picMkLst>
            <pc:docMk/>
            <pc:sldMk cId="1031088108" sldId="267"/>
            <ac:picMk id="5" creationId="{316037E5-FF29-2717-F7B8-E2AB23D39C71}"/>
          </ac:picMkLst>
        </pc:picChg>
      </pc:sldChg>
      <pc:sldChg chg="addSp modSp new mod">
        <pc:chgData name="Tapani Risto" userId="976c6936-ee02-4032-8c0b-9c911f48e023" providerId="ADAL" clId="{8EC0AD84-74C4-4BE9-93CB-0EFE5AE357FA}" dt="2024-02-04T08:24:57.406" v="8112" actId="113"/>
        <pc:sldMkLst>
          <pc:docMk/>
          <pc:sldMk cId="2280496362" sldId="268"/>
        </pc:sldMkLst>
        <pc:spChg chg="mod">
          <ac:chgData name="Tapani Risto" userId="976c6936-ee02-4032-8c0b-9c911f48e023" providerId="ADAL" clId="{8EC0AD84-74C4-4BE9-93CB-0EFE5AE357FA}" dt="2024-02-04T08:03:32.653" v="6979" actId="20577"/>
          <ac:spMkLst>
            <pc:docMk/>
            <pc:sldMk cId="2280496362" sldId="268"/>
            <ac:spMk id="2" creationId="{C663B654-EB92-32EA-FED4-4218BBB1B3BE}"/>
          </ac:spMkLst>
        </pc:spChg>
        <pc:spChg chg="mod">
          <ac:chgData name="Tapani Risto" userId="976c6936-ee02-4032-8c0b-9c911f48e023" providerId="ADAL" clId="{8EC0AD84-74C4-4BE9-93CB-0EFE5AE357FA}" dt="2024-02-04T08:24:57.406" v="8112" actId="113"/>
          <ac:spMkLst>
            <pc:docMk/>
            <pc:sldMk cId="2280496362" sldId="268"/>
            <ac:spMk id="3" creationId="{29747A7A-E107-DA2C-B64A-9266537D6A13}"/>
          </ac:spMkLst>
        </pc:spChg>
        <pc:picChg chg="add mod">
          <ac:chgData name="Tapani Risto" userId="976c6936-ee02-4032-8c0b-9c911f48e023" providerId="ADAL" clId="{8EC0AD84-74C4-4BE9-93CB-0EFE5AE357FA}" dt="2024-02-04T08:21:24.004" v="8025" actId="1076"/>
          <ac:picMkLst>
            <pc:docMk/>
            <pc:sldMk cId="2280496362" sldId="268"/>
            <ac:picMk id="5" creationId="{1A306D8D-03B5-EAF2-065A-C6E9527B4ED7}"/>
          </ac:picMkLst>
        </pc:picChg>
      </pc:sldChg>
      <pc:sldChg chg="modSp new mod">
        <pc:chgData name="Tapani Risto" userId="976c6936-ee02-4032-8c0b-9c911f48e023" providerId="ADAL" clId="{8EC0AD84-74C4-4BE9-93CB-0EFE5AE357FA}" dt="2024-02-04T10:17:21.967" v="18193" actId="1076"/>
        <pc:sldMkLst>
          <pc:docMk/>
          <pc:sldMk cId="3966271649" sldId="269"/>
        </pc:sldMkLst>
        <pc:spChg chg="mod">
          <ac:chgData name="Tapani Risto" userId="976c6936-ee02-4032-8c0b-9c911f48e023" providerId="ADAL" clId="{8EC0AD84-74C4-4BE9-93CB-0EFE5AE357FA}" dt="2024-02-03T13:42:25.720" v="38" actId="255"/>
          <ac:spMkLst>
            <pc:docMk/>
            <pc:sldMk cId="3966271649" sldId="269"/>
            <ac:spMk id="2" creationId="{C76ABB4C-01DE-4000-1354-440EDE2A02A7}"/>
          </ac:spMkLst>
        </pc:spChg>
        <pc:spChg chg="mod">
          <ac:chgData name="Tapani Risto" userId="976c6936-ee02-4032-8c0b-9c911f48e023" providerId="ADAL" clId="{8EC0AD84-74C4-4BE9-93CB-0EFE5AE357FA}" dt="2024-02-04T10:17:21.967" v="18193" actId="1076"/>
          <ac:spMkLst>
            <pc:docMk/>
            <pc:sldMk cId="3966271649" sldId="269"/>
            <ac:spMk id="3" creationId="{3090A7DB-A8DE-0BB7-30F3-EEEB47D32C18}"/>
          </ac:spMkLst>
        </pc:spChg>
      </pc:sldChg>
      <pc:sldChg chg="modSp new mod">
        <pc:chgData name="Tapani Risto" userId="976c6936-ee02-4032-8c0b-9c911f48e023" providerId="ADAL" clId="{8EC0AD84-74C4-4BE9-93CB-0EFE5AE357FA}" dt="2024-02-04T10:24:08.195" v="19773" actId="21"/>
        <pc:sldMkLst>
          <pc:docMk/>
          <pc:sldMk cId="2250541310" sldId="270"/>
        </pc:sldMkLst>
        <pc:spChg chg="mod">
          <ac:chgData name="Tapani Risto" userId="976c6936-ee02-4032-8c0b-9c911f48e023" providerId="ADAL" clId="{8EC0AD84-74C4-4BE9-93CB-0EFE5AE357FA}" dt="2024-02-04T10:13:21.864" v="17373" actId="404"/>
          <ac:spMkLst>
            <pc:docMk/>
            <pc:sldMk cId="2250541310" sldId="270"/>
            <ac:spMk id="2" creationId="{53CE8B9A-96AA-6EE1-D706-553CC8828D54}"/>
          </ac:spMkLst>
        </pc:spChg>
        <pc:spChg chg="mod">
          <ac:chgData name="Tapani Risto" userId="976c6936-ee02-4032-8c0b-9c911f48e023" providerId="ADAL" clId="{8EC0AD84-74C4-4BE9-93CB-0EFE5AE357FA}" dt="2024-02-04T10:24:08.195" v="19773" actId="21"/>
          <ac:spMkLst>
            <pc:docMk/>
            <pc:sldMk cId="2250541310" sldId="270"/>
            <ac:spMk id="3" creationId="{A7EA9EA8-03F9-F55E-79B1-B7968D5F3165}"/>
          </ac:spMkLst>
        </pc:spChg>
      </pc:sldChg>
      <pc:sldChg chg="addSp delSp modSp add mod setBg">
        <pc:chgData name="Tapani Risto" userId="976c6936-ee02-4032-8c0b-9c911f48e023" providerId="ADAL" clId="{8EC0AD84-74C4-4BE9-93CB-0EFE5AE357FA}" dt="2024-02-03T14:32:08.051" v="1437" actId="255"/>
        <pc:sldMkLst>
          <pc:docMk/>
          <pc:sldMk cId="314858552" sldId="271"/>
        </pc:sldMkLst>
        <pc:spChg chg="mod">
          <ac:chgData name="Tapani Risto" userId="976c6936-ee02-4032-8c0b-9c911f48e023" providerId="ADAL" clId="{8EC0AD84-74C4-4BE9-93CB-0EFE5AE357FA}" dt="2024-02-03T14:32:08.051" v="1437" actId="255"/>
          <ac:spMkLst>
            <pc:docMk/>
            <pc:sldMk cId="314858552" sldId="271"/>
            <ac:spMk id="3" creationId="{E2E12C76-1FB6-D438-4F4F-312944039576}"/>
          </ac:spMkLst>
        </pc:spChg>
        <pc:picChg chg="del">
          <ac:chgData name="Tapani Risto" userId="976c6936-ee02-4032-8c0b-9c911f48e023" providerId="ADAL" clId="{8EC0AD84-74C4-4BE9-93CB-0EFE5AE357FA}" dt="2024-02-03T14:26:53.781" v="454" actId="478"/>
          <ac:picMkLst>
            <pc:docMk/>
            <pc:sldMk cId="314858552" sldId="271"/>
            <ac:picMk id="5" creationId="{F36AEA7C-71C3-BAA8-6C37-DE64C3BB5E87}"/>
          </ac:picMkLst>
        </pc:picChg>
        <pc:picChg chg="add mod">
          <ac:chgData name="Tapani Risto" userId="976c6936-ee02-4032-8c0b-9c911f48e023" providerId="ADAL" clId="{8EC0AD84-74C4-4BE9-93CB-0EFE5AE357FA}" dt="2024-02-03T14:27:21.449" v="460" actId="14100"/>
          <ac:picMkLst>
            <pc:docMk/>
            <pc:sldMk cId="314858552" sldId="271"/>
            <ac:picMk id="6" creationId="{9D34E323-5006-5143-3129-2552C9CCFF33}"/>
          </ac:picMkLst>
        </pc:picChg>
        <pc:picChg chg="del">
          <ac:chgData name="Tapani Risto" userId="976c6936-ee02-4032-8c0b-9c911f48e023" providerId="ADAL" clId="{8EC0AD84-74C4-4BE9-93CB-0EFE5AE357FA}" dt="2024-02-03T14:26:55.737" v="455" actId="478"/>
          <ac:picMkLst>
            <pc:docMk/>
            <pc:sldMk cId="314858552" sldId="271"/>
            <ac:picMk id="7" creationId="{0AB2763E-ABB5-B33B-3765-335EFD0FFC3C}"/>
          </ac:picMkLst>
        </pc:picChg>
      </pc:sldChg>
      <pc:sldChg chg="addSp delSp modSp add mod">
        <pc:chgData name="Tapani Risto" userId="976c6936-ee02-4032-8c0b-9c911f48e023" providerId="ADAL" clId="{8EC0AD84-74C4-4BE9-93CB-0EFE5AE357FA}" dt="2024-02-04T07:15:00.200" v="2485" actId="113"/>
        <pc:sldMkLst>
          <pc:docMk/>
          <pc:sldMk cId="3804129170" sldId="272"/>
        </pc:sldMkLst>
        <pc:spChg chg="mod">
          <ac:chgData name="Tapani Risto" userId="976c6936-ee02-4032-8c0b-9c911f48e023" providerId="ADAL" clId="{8EC0AD84-74C4-4BE9-93CB-0EFE5AE357FA}" dt="2024-02-04T07:15:00.200" v="2485" actId="113"/>
          <ac:spMkLst>
            <pc:docMk/>
            <pc:sldMk cId="3804129170" sldId="272"/>
            <ac:spMk id="3" creationId="{E2E12C76-1FB6-D438-4F4F-312944039576}"/>
          </ac:spMkLst>
        </pc:spChg>
        <pc:picChg chg="add mod">
          <ac:chgData name="Tapani Risto" userId="976c6936-ee02-4032-8c0b-9c911f48e023" providerId="ADAL" clId="{8EC0AD84-74C4-4BE9-93CB-0EFE5AE357FA}" dt="2024-02-03T14:43:04.004" v="2483" actId="1076"/>
          <ac:picMkLst>
            <pc:docMk/>
            <pc:sldMk cId="3804129170" sldId="272"/>
            <ac:picMk id="5" creationId="{F775319B-C8B1-0CDA-FD16-3A2B20D22F85}"/>
          </ac:picMkLst>
        </pc:picChg>
        <pc:picChg chg="del">
          <ac:chgData name="Tapani Risto" userId="976c6936-ee02-4032-8c0b-9c911f48e023" providerId="ADAL" clId="{8EC0AD84-74C4-4BE9-93CB-0EFE5AE357FA}" dt="2024-02-03T14:36:20.895" v="1676" actId="478"/>
          <ac:picMkLst>
            <pc:docMk/>
            <pc:sldMk cId="3804129170" sldId="272"/>
            <ac:picMk id="6" creationId="{9D34E323-5006-5143-3129-2552C9CCFF33}"/>
          </ac:picMkLst>
        </pc:picChg>
      </pc:sldChg>
      <pc:sldChg chg="addSp delSp modSp add mod setBg">
        <pc:chgData name="Tapani Risto" userId="976c6936-ee02-4032-8c0b-9c911f48e023" providerId="ADAL" clId="{8EC0AD84-74C4-4BE9-93CB-0EFE5AE357FA}" dt="2024-02-04T07:21:38.416" v="3000" actId="20577"/>
        <pc:sldMkLst>
          <pc:docMk/>
          <pc:sldMk cId="2509264161" sldId="273"/>
        </pc:sldMkLst>
        <pc:spChg chg="mod">
          <ac:chgData name="Tapani Risto" userId="976c6936-ee02-4032-8c0b-9c911f48e023" providerId="ADAL" clId="{8EC0AD84-74C4-4BE9-93CB-0EFE5AE357FA}" dt="2024-02-04T07:15:39.527" v="2490" actId="26606"/>
          <ac:spMkLst>
            <pc:docMk/>
            <pc:sldMk cId="2509264161" sldId="273"/>
            <ac:spMk id="2" creationId="{40F4A88E-02DF-9C98-D9B9-BAC3BFF05FFB}"/>
          </ac:spMkLst>
        </pc:spChg>
        <pc:spChg chg="mod">
          <ac:chgData name="Tapani Risto" userId="976c6936-ee02-4032-8c0b-9c911f48e023" providerId="ADAL" clId="{8EC0AD84-74C4-4BE9-93CB-0EFE5AE357FA}" dt="2024-02-04T07:21:38.416" v="3000" actId="20577"/>
          <ac:spMkLst>
            <pc:docMk/>
            <pc:sldMk cId="2509264161" sldId="273"/>
            <ac:spMk id="3" creationId="{E2E12C76-1FB6-D438-4F4F-312944039576}"/>
          </ac:spMkLst>
        </pc:spChg>
        <pc:picChg chg="add mod">
          <ac:chgData name="Tapani Risto" userId="976c6936-ee02-4032-8c0b-9c911f48e023" providerId="ADAL" clId="{8EC0AD84-74C4-4BE9-93CB-0EFE5AE357FA}" dt="2024-02-04T07:15:39.527" v="2490" actId="26606"/>
          <ac:picMkLst>
            <pc:docMk/>
            <pc:sldMk cId="2509264161" sldId="273"/>
            <ac:picMk id="4" creationId="{F10D0952-14F8-C098-4C83-F2A5EDF14CDE}"/>
          </ac:picMkLst>
        </pc:picChg>
        <pc:picChg chg="del">
          <ac:chgData name="Tapani Risto" userId="976c6936-ee02-4032-8c0b-9c911f48e023" providerId="ADAL" clId="{8EC0AD84-74C4-4BE9-93CB-0EFE5AE357FA}" dt="2024-02-04T07:15:25.257" v="2488" actId="478"/>
          <ac:picMkLst>
            <pc:docMk/>
            <pc:sldMk cId="2509264161" sldId="273"/>
            <ac:picMk id="5" creationId="{F775319B-C8B1-0CDA-FD16-3A2B20D22F85}"/>
          </ac:picMkLst>
        </pc:picChg>
      </pc:sldChg>
      <pc:sldChg chg="modSp add mod setBg">
        <pc:chgData name="Tapani Risto" userId="976c6936-ee02-4032-8c0b-9c911f48e023" providerId="ADAL" clId="{8EC0AD84-74C4-4BE9-93CB-0EFE5AE357FA}" dt="2024-02-04T07:28:50.780" v="3883" actId="255"/>
        <pc:sldMkLst>
          <pc:docMk/>
          <pc:sldMk cId="3153601900" sldId="274"/>
        </pc:sldMkLst>
        <pc:spChg chg="mod">
          <ac:chgData name="Tapani Risto" userId="976c6936-ee02-4032-8c0b-9c911f48e023" providerId="ADAL" clId="{8EC0AD84-74C4-4BE9-93CB-0EFE5AE357FA}" dt="2024-02-04T07:28:50.780" v="3883" actId="255"/>
          <ac:spMkLst>
            <pc:docMk/>
            <pc:sldMk cId="3153601900" sldId="274"/>
            <ac:spMk id="3" creationId="{E2E12C76-1FB6-D438-4F4F-312944039576}"/>
          </ac:spMkLst>
        </pc:spChg>
      </pc:sldChg>
      <pc:sldChg chg="modSp add mod">
        <pc:chgData name="Tapani Risto" userId="976c6936-ee02-4032-8c0b-9c911f48e023" providerId="ADAL" clId="{8EC0AD84-74C4-4BE9-93CB-0EFE5AE357FA}" dt="2024-02-04T08:07:00.927" v="7032" actId="20577"/>
        <pc:sldMkLst>
          <pc:docMk/>
          <pc:sldMk cId="1838471520" sldId="275"/>
        </pc:sldMkLst>
        <pc:spChg chg="mod">
          <ac:chgData name="Tapani Risto" userId="976c6936-ee02-4032-8c0b-9c911f48e023" providerId="ADAL" clId="{8EC0AD84-74C4-4BE9-93CB-0EFE5AE357FA}" dt="2024-02-04T08:07:00.927" v="7032" actId="20577"/>
          <ac:spMkLst>
            <pc:docMk/>
            <pc:sldMk cId="1838471520" sldId="275"/>
            <ac:spMk id="3" creationId="{A6C0249B-83EB-ADC5-7E29-8A5211129967}"/>
          </ac:spMkLst>
        </pc:spChg>
      </pc:sldChg>
      <pc:sldChg chg="addSp modSp new mod">
        <pc:chgData name="Tapani Risto" userId="976c6936-ee02-4032-8c0b-9c911f48e023" providerId="ADAL" clId="{8EC0AD84-74C4-4BE9-93CB-0EFE5AE357FA}" dt="2024-02-04T09:07:45.840" v="11400" actId="1076"/>
        <pc:sldMkLst>
          <pc:docMk/>
          <pc:sldMk cId="3802836043" sldId="276"/>
        </pc:sldMkLst>
        <pc:spChg chg="mod">
          <ac:chgData name="Tapani Risto" userId="976c6936-ee02-4032-8c0b-9c911f48e023" providerId="ADAL" clId="{8EC0AD84-74C4-4BE9-93CB-0EFE5AE357FA}" dt="2024-02-04T08:32:01.241" v="8119" actId="404"/>
          <ac:spMkLst>
            <pc:docMk/>
            <pc:sldMk cId="3802836043" sldId="276"/>
            <ac:spMk id="2" creationId="{820EEF4E-E45B-ACC1-08D2-D9EFF7DAFD7F}"/>
          </ac:spMkLst>
        </pc:spChg>
        <pc:spChg chg="mod">
          <ac:chgData name="Tapani Risto" userId="976c6936-ee02-4032-8c0b-9c911f48e023" providerId="ADAL" clId="{8EC0AD84-74C4-4BE9-93CB-0EFE5AE357FA}" dt="2024-02-04T09:07:21.001" v="11395" actId="1076"/>
          <ac:spMkLst>
            <pc:docMk/>
            <pc:sldMk cId="3802836043" sldId="276"/>
            <ac:spMk id="3" creationId="{4D1776FC-BDB0-4482-321A-CF5161A789D0}"/>
          </ac:spMkLst>
        </pc:spChg>
        <pc:picChg chg="add mod">
          <ac:chgData name="Tapani Risto" userId="976c6936-ee02-4032-8c0b-9c911f48e023" providerId="ADAL" clId="{8EC0AD84-74C4-4BE9-93CB-0EFE5AE357FA}" dt="2024-02-04T09:07:45.840" v="11400" actId="1076"/>
          <ac:picMkLst>
            <pc:docMk/>
            <pc:sldMk cId="3802836043" sldId="276"/>
            <ac:picMk id="4" creationId="{FE309350-7C91-890B-F06B-1B9F15155F8D}"/>
          </ac:picMkLst>
        </pc:picChg>
      </pc:sldChg>
      <pc:sldChg chg="addSp modSp new mod">
        <pc:chgData name="Tapani Risto" userId="976c6936-ee02-4032-8c0b-9c911f48e023" providerId="ADAL" clId="{8EC0AD84-74C4-4BE9-93CB-0EFE5AE357FA}" dt="2024-02-04T09:21:28.397" v="12648" actId="255"/>
        <pc:sldMkLst>
          <pc:docMk/>
          <pc:sldMk cId="3150408383" sldId="277"/>
        </pc:sldMkLst>
        <pc:spChg chg="mod">
          <ac:chgData name="Tapani Risto" userId="976c6936-ee02-4032-8c0b-9c911f48e023" providerId="ADAL" clId="{8EC0AD84-74C4-4BE9-93CB-0EFE5AE357FA}" dt="2024-02-04T09:09:49.075" v="11408" actId="404"/>
          <ac:spMkLst>
            <pc:docMk/>
            <pc:sldMk cId="3150408383" sldId="277"/>
            <ac:spMk id="2" creationId="{80ABC196-D776-B758-6427-1E32D3CBFC15}"/>
          </ac:spMkLst>
        </pc:spChg>
        <pc:spChg chg="mod">
          <ac:chgData name="Tapani Risto" userId="976c6936-ee02-4032-8c0b-9c911f48e023" providerId="ADAL" clId="{8EC0AD84-74C4-4BE9-93CB-0EFE5AE357FA}" dt="2024-02-04T09:21:28.397" v="12648" actId="255"/>
          <ac:spMkLst>
            <pc:docMk/>
            <pc:sldMk cId="3150408383" sldId="277"/>
            <ac:spMk id="3" creationId="{8E0CEA4F-4183-37E3-7DED-44CBF8D05320}"/>
          </ac:spMkLst>
        </pc:spChg>
        <pc:picChg chg="add mod">
          <ac:chgData name="Tapani Risto" userId="976c6936-ee02-4032-8c0b-9c911f48e023" providerId="ADAL" clId="{8EC0AD84-74C4-4BE9-93CB-0EFE5AE357FA}" dt="2024-02-04T09:17:35.659" v="12629" actId="14100"/>
          <ac:picMkLst>
            <pc:docMk/>
            <pc:sldMk cId="3150408383" sldId="277"/>
            <ac:picMk id="5" creationId="{25AF70A6-FAF4-2C36-40B6-933696430B03}"/>
          </ac:picMkLst>
        </pc:picChg>
      </pc:sldChg>
      <pc:sldChg chg="addSp modSp new mod setBg">
        <pc:chgData name="Tapani Risto" userId="976c6936-ee02-4032-8c0b-9c911f48e023" providerId="ADAL" clId="{8EC0AD84-74C4-4BE9-93CB-0EFE5AE357FA}" dt="2024-02-04T09:30:19.857" v="13858" actId="1076"/>
        <pc:sldMkLst>
          <pc:docMk/>
          <pc:sldMk cId="4169076384" sldId="278"/>
        </pc:sldMkLst>
        <pc:spChg chg="mod">
          <ac:chgData name="Tapani Risto" userId="976c6936-ee02-4032-8c0b-9c911f48e023" providerId="ADAL" clId="{8EC0AD84-74C4-4BE9-93CB-0EFE5AE357FA}" dt="2024-02-04T09:24:05.991" v="12670" actId="122"/>
          <ac:spMkLst>
            <pc:docMk/>
            <pc:sldMk cId="4169076384" sldId="278"/>
            <ac:spMk id="2" creationId="{809BECBF-C24D-D731-F7E8-23E435596467}"/>
          </ac:spMkLst>
        </pc:spChg>
        <pc:spChg chg="mod ord">
          <ac:chgData name="Tapani Risto" userId="976c6936-ee02-4032-8c0b-9c911f48e023" providerId="ADAL" clId="{8EC0AD84-74C4-4BE9-93CB-0EFE5AE357FA}" dt="2024-02-04T09:29:45.593" v="13854" actId="20577"/>
          <ac:spMkLst>
            <pc:docMk/>
            <pc:sldMk cId="4169076384" sldId="278"/>
            <ac:spMk id="3" creationId="{0E302B3D-E252-F36F-57EA-4E6541626891}"/>
          </ac:spMkLst>
        </pc:spChg>
        <pc:picChg chg="add mod">
          <ac:chgData name="Tapani Risto" userId="976c6936-ee02-4032-8c0b-9c911f48e023" providerId="ADAL" clId="{8EC0AD84-74C4-4BE9-93CB-0EFE5AE357FA}" dt="2024-02-04T09:30:16.420" v="13856" actId="1076"/>
          <ac:picMkLst>
            <pc:docMk/>
            <pc:sldMk cId="4169076384" sldId="278"/>
            <ac:picMk id="5" creationId="{481A8005-1F64-14B0-B1C7-B43C7CB010F0}"/>
          </ac:picMkLst>
        </pc:picChg>
        <pc:picChg chg="add mod">
          <ac:chgData name="Tapani Risto" userId="976c6936-ee02-4032-8c0b-9c911f48e023" providerId="ADAL" clId="{8EC0AD84-74C4-4BE9-93CB-0EFE5AE357FA}" dt="2024-02-04T09:30:19.857" v="13858" actId="1076"/>
          <ac:picMkLst>
            <pc:docMk/>
            <pc:sldMk cId="4169076384" sldId="278"/>
            <ac:picMk id="7" creationId="{0E8FB52C-2B4A-D528-091D-84A31DAFC006}"/>
          </ac:picMkLst>
        </pc:picChg>
      </pc:sldChg>
      <pc:sldChg chg="addSp modSp new mod">
        <pc:chgData name="Tapani Risto" userId="976c6936-ee02-4032-8c0b-9c911f48e023" providerId="ADAL" clId="{8EC0AD84-74C4-4BE9-93CB-0EFE5AE357FA}" dt="2024-02-04T09:36:23.207" v="15116" actId="1076"/>
        <pc:sldMkLst>
          <pc:docMk/>
          <pc:sldMk cId="4069248884" sldId="279"/>
        </pc:sldMkLst>
        <pc:spChg chg="mod">
          <ac:chgData name="Tapani Risto" userId="976c6936-ee02-4032-8c0b-9c911f48e023" providerId="ADAL" clId="{8EC0AD84-74C4-4BE9-93CB-0EFE5AE357FA}" dt="2024-02-04T09:31:13.833" v="13875" actId="404"/>
          <ac:spMkLst>
            <pc:docMk/>
            <pc:sldMk cId="4069248884" sldId="279"/>
            <ac:spMk id="2" creationId="{782DAE61-56E6-8D8F-9A17-3A7A8B1B3C4E}"/>
          </ac:spMkLst>
        </pc:spChg>
        <pc:spChg chg="mod">
          <ac:chgData name="Tapani Risto" userId="976c6936-ee02-4032-8c0b-9c911f48e023" providerId="ADAL" clId="{8EC0AD84-74C4-4BE9-93CB-0EFE5AE357FA}" dt="2024-02-04T09:36:08.439" v="15112" actId="1076"/>
          <ac:spMkLst>
            <pc:docMk/>
            <pc:sldMk cId="4069248884" sldId="279"/>
            <ac:spMk id="3" creationId="{779A8649-10F4-B4A5-4FD6-05BBBCDC1887}"/>
          </ac:spMkLst>
        </pc:spChg>
        <pc:picChg chg="add mod">
          <ac:chgData name="Tapani Risto" userId="976c6936-ee02-4032-8c0b-9c911f48e023" providerId="ADAL" clId="{8EC0AD84-74C4-4BE9-93CB-0EFE5AE357FA}" dt="2024-02-04T09:36:23.207" v="15116" actId="1076"/>
          <ac:picMkLst>
            <pc:docMk/>
            <pc:sldMk cId="4069248884" sldId="279"/>
            <ac:picMk id="4" creationId="{1FC1CA06-A5D1-484F-F87E-CC3CAF8C13B0}"/>
          </ac:picMkLst>
        </pc:picChg>
      </pc:sldChg>
      <pc:sldChg chg="addSp modSp new mod">
        <pc:chgData name="Tapani Risto" userId="976c6936-ee02-4032-8c0b-9c911f48e023" providerId="ADAL" clId="{8EC0AD84-74C4-4BE9-93CB-0EFE5AE357FA}" dt="2024-02-04T09:57:00.613" v="15971"/>
        <pc:sldMkLst>
          <pc:docMk/>
          <pc:sldMk cId="65369353" sldId="280"/>
        </pc:sldMkLst>
        <pc:spChg chg="mod">
          <ac:chgData name="Tapani Risto" userId="976c6936-ee02-4032-8c0b-9c911f48e023" providerId="ADAL" clId="{8EC0AD84-74C4-4BE9-93CB-0EFE5AE357FA}" dt="2024-02-04T09:41:18.120" v="15126" actId="404"/>
          <ac:spMkLst>
            <pc:docMk/>
            <pc:sldMk cId="65369353" sldId="280"/>
            <ac:spMk id="2" creationId="{D3111334-F907-0228-7F9C-FBE316B28AA9}"/>
          </ac:spMkLst>
        </pc:spChg>
        <pc:spChg chg="mod">
          <ac:chgData name="Tapani Risto" userId="976c6936-ee02-4032-8c0b-9c911f48e023" providerId="ADAL" clId="{8EC0AD84-74C4-4BE9-93CB-0EFE5AE357FA}" dt="2024-02-04T09:56:53.916" v="15970" actId="14100"/>
          <ac:spMkLst>
            <pc:docMk/>
            <pc:sldMk cId="65369353" sldId="280"/>
            <ac:spMk id="3" creationId="{2A181419-25DD-9E66-82A2-0E77BB2B8BD5}"/>
          </ac:spMkLst>
        </pc:spChg>
        <pc:picChg chg="add mod">
          <ac:chgData name="Tapani Risto" userId="976c6936-ee02-4032-8c0b-9c911f48e023" providerId="ADAL" clId="{8EC0AD84-74C4-4BE9-93CB-0EFE5AE357FA}" dt="2024-02-04T09:57:00.613" v="15971"/>
          <ac:picMkLst>
            <pc:docMk/>
            <pc:sldMk cId="65369353" sldId="280"/>
            <ac:picMk id="4" creationId="{A50C9611-3C5E-5C9C-D72E-F1B30234D1D3}"/>
          </ac:picMkLst>
        </pc:picChg>
      </pc:sldChg>
      <pc:sldChg chg="modSp new mod">
        <pc:chgData name="Tapani Risto" userId="976c6936-ee02-4032-8c0b-9c911f48e023" providerId="ADAL" clId="{8EC0AD84-74C4-4BE9-93CB-0EFE5AE357FA}" dt="2024-02-04T10:28:25.079" v="20541" actId="255"/>
        <pc:sldMkLst>
          <pc:docMk/>
          <pc:sldMk cId="1151849142" sldId="281"/>
        </pc:sldMkLst>
        <pc:spChg chg="mod">
          <ac:chgData name="Tapani Risto" userId="976c6936-ee02-4032-8c0b-9c911f48e023" providerId="ADAL" clId="{8EC0AD84-74C4-4BE9-93CB-0EFE5AE357FA}" dt="2024-02-04T10:24:31.662" v="19782" actId="404"/>
          <ac:spMkLst>
            <pc:docMk/>
            <pc:sldMk cId="1151849142" sldId="281"/>
            <ac:spMk id="2" creationId="{712DF9FD-B38B-D77A-FADF-C94BA33C1C26}"/>
          </ac:spMkLst>
        </pc:spChg>
        <pc:spChg chg="mod">
          <ac:chgData name="Tapani Risto" userId="976c6936-ee02-4032-8c0b-9c911f48e023" providerId="ADAL" clId="{8EC0AD84-74C4-4BE9-93CB-0EFE5AE357FA}" dt="2024-02-04T10:28:25.079" v="20541" actId="255"/>
          <ac:spMkLst>
            <pc:docMk/>
            <pc:sldMk cId="1151849142" sldId="281"/>
            <ac:spMk id="3" creationId="{3454C99C-4DFE-7451-F7F5-E7973FD2EB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4.2.2024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77A4F-8A44-59AB-5DA1-97F25ADD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7.2 Sähköinen toiminta aksoneissa</a:t>
            </a:r>
            <a:br>
              <a:rPr lang="fi-FI" sz="2400" b="1" dirty="0"/>
            </a:br>
            <a:r>
              <a:rPr lang="fi-FI" sz="2400" b="1" dirty="0"/>
              <a:t>Esimerkki lämpötilareseptorista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B7BABE-2E30-E0E1-A6DD-0C95ABBA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03" y="2198293"/>
            <a:ext cx="6597473" cy="420624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L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ämpenemistä tunnistavan neuronin solukalvolle kohdistetaan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lämpötilamuutos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euronin solukalvolla avautuu muutokseen 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reagoivia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-kanavia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Natriumioneilla on diffuusiotaipumus soluun sisälle. Myös sis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äpuolen negatiivinen kohtio vetää Na</a:t>
            </a:r>
            <a:r>
              <a:rPr lang="fi-FI" sz="1800" baseline="30000" dirty="0">
                <a:solidFill>
                  <a:srgbClr val="333333"/>
                </a:solidFill>
                <a:latin typeface="Source Sans Pro" panose="020B0503030403020204" pitchFamily="34" charset="0"/>
              </a:rPr>
              <a:t>+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-ioneja suuntaansa (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yhdistetty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sähkökemiallinen gradientti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Elektrodi tunnistaa positiivisten ionien päätyvän solukalvon sisäpinnalle &gt; mittari osoittaa jännite-eron pienevän &gt;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depolarisoituminen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16037E5-FF29-2717-F7B8-E2AB23D39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2727594"/>
            <a:ext cx="5417976" cy="26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3B654-EB92-32EA-FED4-4218BBB1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7.2 Sähköinen toiminta aksoneissa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47A7A-E107-DA2C-B64A-9266537D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98" y="2198292"/>
            <a:ext cx="5496461" cy="4206240"/>
          </a:xfrm>
        </p:spPr>
        <p:txBody>
          <a:bodyPr>
            <a:norm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Aktiopotentiaali eli toimintajännite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Kun esimerkin lämpötilareseptori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depolarisoituu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riittävästi &gt; jännitevälitteisten ionikanavien läpäisy muuttuu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 &gt;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aktiopotentiaali alkaa.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Aktiopotentiaali = </a:t>
            </a:r>
            <a:r>
              <a:rPr lang="fi-FI" sz="16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so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lukalvon lepojännitteen äkillinen muutos</a:t>
            </a:r>
            <a:endParaRPr lang="fi-FI" sz="16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Depolarisoituminen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toimintakynnykselle = &gt;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kaikki tai ei mitään 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-periaate = Aktiopotentiaali joko alkaa tai sitten ei.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Toimintakynnyksen ja lepojännitteen väli on ”turvaväli” 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safety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zone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Pienet, tahattomat depolarisaatiot eivät aiheuta spontaaneja aktiopotentiaaleja.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306D8D-03B5-EAF2-065A-C6E9527B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2411449"/>
            <a:ext cx="6097041" cy="30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0EEF4E-E45B-ACC1-08D2-D9EFF7DA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7.2 Sähköinen toiminta aksoneissa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1776FC-BDB0-4482-321A-CF5161A7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99" y="1927704"/>
            <a:ext cx="9784080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Kanavien ominaisuudet määrittelevät aktiopotentiaalin tapahtumia: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-jännitevälitteinen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</a:t>
            </a:r>
            <a:r>
              <a:rPr lang="fi-FI" sz="1600" b="0" i="0" baseline="30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baseline="-25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kanava on äärimmäisen nopeasti avautuva ja sulkeutuva,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-jännitevälitteinen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</a:t>
            </a:r>
            <a:r>
              <a:rPr lang="fi-FI" sz="1600" b="0" i="0" baseline="30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baseline="-25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kanava hitaammin aukeava ja sulkeutuva.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oimintakynnyksen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tavoittanut depolarisaatio vaikuttaa jännitevälitteisten kanavien toimintaan.</a:t>
            </a:r>
          </a:p>
          <a:p>
            <a:pPr algn="l"/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Lopullinen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depolarisaatio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joka johtuu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</a:t>
            </a:r>
            <a:r>
              <a:rPr lang="fi-FI" sz="1600" b="0" i="0" baseline="30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baseline="-25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nopeasta avautumisesta &gt; Mitä enemmän solukalvo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depolarisoituu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sitä enemmän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-ionien läpäisy lisääntyy &gt; solukalvon sisäpuoli positiivisemmaksi verrattuna ulkopuoleen.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</a:t>
            </a:r>
            <a:r>
              <a:rPr lang="fi-FI" sz="1600" b="0" i="0" baseline="30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baseline="-25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sulkeutuu &gt; alkaa absoluuttinen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refraktaari</a:t>
            </a:r>
            <a:r>
              <a:rPr lang="fi-FI" sz="16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aika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 = natriumin jännitevälitteiset kanavat eivät sinä aikana avaudu, joten uutta aktiopotentiaalia siinä kohdassa solukalvoa ei tapahdu.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</a:t>
            </a:r>
            <a:r>
              <a:rPr lang="fi-FI" sz="1600" b="0" i="0" baseline="30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baseline="-25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aukeavat lopulta ja K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-ioneja siirtyy solusta ulos &gt; solukalvo 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repolarisoituu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</a:t>
            </a:r>
            <a:r>
              <a:rPr lang="fi-FI" sz="1600" b="0" i="0" baseline="30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baseline="-250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-kanavat sulkeutuvat hitaasti &gt; K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-ioneja virtaa solusta ulos vielä senkin jälkeen, kun solukalvon lepojännitteen taso saavutetaan &gt;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hyperpolarisaatio.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Lopulta kaliumionien vuoto palautuu lepotasoa vastaavaksi ja lepojännite palautuu normaaliksi. 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Aktiopotentiaalia seuraava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toipumis- eli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refraktaariaika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johtuu jännitevälitteisten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-kanavien ominaisuuksista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inaktivaatio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sekä toipumisajan suuremmasta K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-läpäisevyydestä lepotilaan verrattuna.</a:t>
            </a:r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E309350-7C91-890B-F06B-1B9F1515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780" y="1039509"/>
            <a:ext cx="3012798" cy="17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3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ABC196-D776-B758-6427-1E32D3CB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7.2 Sähköinen toiminta aksoneissa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0CEA4F-4183-37E3-7DED-44CBF8D0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65508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Myeliinituppi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 ja aksonin johtumisnopeus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Aksonin johtumisnopeuteen vaikuttavat hermosolun paksuus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myeliinitupellisuus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Depolarisaation suuruus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vaimenee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aksonissa matkassa ja ajassa = solukalvolla tapahtuva depolarisaatio ei aiheuta jännitevälitteisten kanavien toiminnan muutosta liian kaukana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depolarisoituneesta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pisteestä tai pidemmän ajan kuluttua.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Matkassa paikallinen depolarisaatio vaikuttaa riittävästi noin 1–2 mm:n päähän hermosolun solukalvoa &gt;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Ranvierin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kuroumien etäisyys optimi &gt; edellisen depolarisaatio aiheuttaa välittömän  depolarisaation seuraavassa &gt; nopea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saltatorinen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 aktiopotentiaalin eteneminen.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5AF70A6-FAF4-2C36-40B6-93369643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161" y="2310373"/>
            <a:ext cx="4621761" cy="27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BECBF-C24D-D731-F7E8-23E4355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7.3 Synapsi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81A8005-1F64-14B0-B1C7-B43C7CB0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2" y="3648579"/>
            <a:ext cx="4456923" cy="311984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02B3D-E252-F36F-57EA-4E654162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0" y="2166407"/>
            <a:ext cx="5673012" cy="4172810"/>
          </a:xfrm>
        </p:spPr>
        <p:txBody>
          <a:bodyPr>
            <a:noAutofit/>
          </a:bodyPr>
          <a:lstStyle/>
          <a:p>
            <a:pPr algn="l"/>
            <a:r>
              <a:rPr lang="fi-FI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A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ktiopotentiaali vapauttaa päätejalan 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välittäjäainetta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2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transmitteri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synapsirakoon.</a:t>
            </a:r>
          </a:p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Välittäjäaine voi </a:t>
            </a:r>
            <a:r>
              <a:rPr lang="fi-FI" sz="2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depolarisoida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tai </a:t>
            </a:r>
            <a:r>
              <a:rPr lang="fi-FI" sz="2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hyperpolarisoida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seuraavan solukalvon.</a:t>
            </a:r>
          </a:p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Solukalvot synapseissa ovat  </a:t>
            </a:r>
            <a:r>
              <a:rPr lang="fi-FI" sz="24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presynaptisia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(ennen synapsia) ja </a:t>
            </a:r>
            <a:r>
              <a:rPr lang="fi-FI" sz="24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postsynaptisia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(synapsin jälkeen) olevia solukalvoja</a:t>
            </a:r>
          </a:p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Tiedonsiirto synapsissa hyvin nopeaa (vain noin 0,5 </a:t>
            </a:r>
            <a:r>
              <a:rPr lang="fi-FI" sz="2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msek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endParaRPr lang="fi-FI" sz="24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8FB52C-2B4A-D528-091D-84A31DAFC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80" y="1911019"/>
            <a:ext cx="2857899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7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DAE61-56E6-8D8F-9A17-3A7A8B1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/>
              <a:t>7.3 SYNAPSI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9A8649-10F4-B4A5-4FD6-05BBBCDC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86" y="2123647"/>
            <a:ext cx="639219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Välittäjäaineen vaikutus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Välittäjäaine on reseptorille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ligandi &gt;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reseptorin toiminta on ligandivälitteistä.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Lepojännitteen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muutos solukalvolla riippuu siitä, mitä ionia ligandiväitteinen kanava läpäisee. 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Postsynaptiset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potentiaalit (PSP) voivat olla joko estäviä tai inhibitorisia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Jos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postsynaptinen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solukalvo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depolarisoituu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eksitatorinen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postsynaptinen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potentiaali (EPSP)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&gt; synapsi on ”kiihdyttävä”,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Jos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postsynaptinen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solukalvo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hyperpolarisoituu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inhibitorinen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postsynaptinen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potentiaali (IPSP) &gt;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synapsi on ”estävä”, inhibitorinen. 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Dendriittiin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tulee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eksitatorisia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inhibitorisia synapseja.</a:t>
            </a:r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FC1CA06-A5D1-484F-F87E-CC3CAF8C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5" y="2694791"/>
            <a:ext cx="4709743" cy="26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111334-F907-0228-7F9C-FBE316B2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7.4 Tiedon integroituminen synapseissa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181419-25DD-9E66-82A2-0E77BB2B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272526" cy="4206240"/>
          </a:xfrm>
        </p:spPr>
        <p:txBody>
          <a:bodyPr>
            <a:normAutofit/>
          </a:bodyPr>
          <a:lstStyle/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U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seammasta hermosolusta yhteen hermosoluun tulevat tiedot =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konvergoituminen.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Yksi hermosolu jakaa tietoa useampaan kohdesoluun =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divergoituminen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Kaikki liki samaan aikaan tulleet kiihdyttävät ja estävät synapsit vaikuttavat aksonikeon jälkeen lähteviin 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aktiopotetiaaleihin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Yhteen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hermosoluun tulevat useammasta hermosolusta liki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samaaikaset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aktiopotentiaalit yhdistyvät = 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spatiaalinen </a:t>
            </a:r>
            <a:r>
              <a:rPr lang="fi-FI" sz="18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summaatio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Temporaalinen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summaatio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= kun yksittäistä synapsia pitkin tulee useita aktiopotentiaaleja.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50C9611-3C5E-5C9C-D72E-F1B30234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5" y="2694791"/>
            <a:ext cx="4709743" cy="26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6ABB4C-01DE-4000-1354-440EDE2A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7.5 Välittäjäaineita ja niiden vaikutuksia </a:t>
            </a:r>
            <a:br>
              <a:rPr lang="en-US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90A7DB-A8DE-0BB7-30F3-EEEB47D32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6" y="2039671"/>
            <a:ext cx="11448662" cy="4206240"/>
          </a:xfrm>
        </p:spPr>
        <p:txBody>
          <a:bodyPr>
            <a:noAutofit/>
          </a:bodyPr>
          <a:lstStyle/>
          <a:p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Asetyylikoliini (</a:t>
            </a:r>
            <a:r>
              <a:rPr lang="fi-FI" sz="18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ACh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on sekä 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eksitatorinen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että inhibitorinen välittäjäaine.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Hermo-lihasliitoksessa asetyylikoliini 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depolarisoi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lihassolun solukalvon. </a:t>
            </a:r>
          </a:p>
          <a:p>
            <a:pPr lvl="1"/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Asetyylikoliinia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on parasympaattisen vagushermon (X) inhibitorisissa synapseissa &gt; mm. hidastaa sykettä. </a:t>
            </a:r>
            <a:endParaRPr lang="fi-FI" sz="1800" dirty="0"/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Glutamaatti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glutamiinihappo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voimakas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välittäjäaine.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Suurin osa keskushermoston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eksitatorisista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hermosoluista ja noin ½ aivojen hermosoluista käyttää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glutamaattia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välittäjäaineena.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Gamma-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aminovoihappo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(GABA, γ-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aminobutyric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acid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tärkeä inhiboivia välittäjäaine.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GABAa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vain keskushermostosta. </a:t>
            </a:r>
          </a:p>
          <a:p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Glysiini</a:t>
            </a:r>
            <a:endParaRPr lang="fi-FI" sz="1800" b="1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inhiboivista synapseista selkäytimessä noin  ½ käyttää 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glysiiniä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ja loput käyttävät 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GABAa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.</a:t>
            </a:r>
          </a:p>
          <a:p>
            <a:pPr algn="l"/>
            <a:endParaRPr lang="fi-FI" sz="1800" b="1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sz="1800" b="1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7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E8B9A-96AA-6EE1-D706-553CC882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7.5 Välittäjäaineita ja niiden vaikutuksia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EA9EA8-03F9-F55E-79B1-B7968D5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4" y="2011680"/>
            <a:ext cx="11056774" cy="4206240"/>
          </a:xfrm>
        </p:spPr>
        <p:txBody>
          <a:bodyPr>
            <a:noAutofit/>
          </a:bodyPr>
          <a:lstStyle/>
          <a:p>
            <a:r>
              <a:rPr lang="fi-FI" sz="1800" b="1" dirty="0">
                <a:solidFill>
                  <a:srgbClr val="333333"/>
                </a:solidFill>
              </a:rPr>
              <a:t>Noradrenaliini: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vaikutetaan unesta heräämiseen, unelmointiin ja mielialan säätelyyn. </a:t>
            </a:r>
          </a:p>
          <a:p>
            <a:r>
              <a:rPr lang="fi-FI" sz="1800" b="1" dirty="0">
                <a:solidFill>
                  <a:srgbClr val="333333"/>
                </a:solidFill>
              </a:rPr>
              <a:t>Dopamiini: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aivojen hermosoluissa, jotka ovat aktiivisia tunnereaktioiden aikana.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riippuvuutta aiheuttava käyttäytyminen ja miellyttävät kokemukset liittyvät dopamiiniin.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Dopamiinia vapauttavat hermosolut auttavat säätelemään muun muassa luustolihaksen lepotonusta. </a:t>
            </a:r>
          </a:p>
          <a:p>
            <a:r>
              <a:rPr lang="fi-FI" sz="1800" b="1" dirty="0">
                <a:solidFill>
                  <a:srgbClr val="333333"/>
                </a:solidFill>
              </a:rPr>
              <a:t>Serotoniini</a:t>
            </a:r>
            <a:r>
              <a:rPr lang="fi-FI" sz="1800" dirty="0">
                <a:solidFill>
                  <a:srgbClr val="333333"/>
                </a:solidFill>
              </a:rPr>
              <a:t> </a:t>
            </a:r>
            <a:r>
              <a:rPr lang="fi-FI" sz="1800" dirty="0" err="1">
                <a:solidFill>
                  <a:srgbClr val="333333"/>
                </a:solidFill>
              </a:rPr>
              <a:t>aka</a:t>
            </a:r>
            <a:r>
              <a:rPr lang="fi-FI" sz="1800" dirty="0">
                <a:solidFill>
                  <a:srgbClr val="333333"/>
                </a:solidFill>
              </a:rPr>
              <a:t> 5-hydroksitryptamiini (5-HT)</a:t>
            </a:r>
          </a:p>
          <a:p>
            <a:pPr lvl="1"/>
            <a:r>
              <a:rPr lang="fi-FI" sz="1800" dirty="0" err="1">
                <a:solidFill>
                  <a:srgbClr val="333333"/>
                </a:solidFill>
              </a:rPr>
              <a:t>Raphe</a:t>
            </a:r>
            <a:r>
              <a:rPr lang="fi-FI" sz="1800" dirty="0">
                <a:solidFill>
                  <a:srgbClr val="333333"/>
                </a:solidFill>
              </a:rPr>
              <a:t>-tumakkeessa keskeinen välittäjäaine &gt; osallistuu aistihavaintoihin, lämpötilan säätelyyn, mielialan hallintaan, ruokahalun ja unen käynnistämiseen.</a:t>
            </a:r>
          </a:p>
          <a:p>
            <a:pPr algn="l"/>
            <a:endParaRPr lang="fi-FI" sz="1800" b="1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25054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2DF9FD-B38B-D77A-FADF-C94BA33C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7.5 Välittäjäaineita ja niiden vaikutuksia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54C99C-4DFE-7451-F7F5-E7973FD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1048833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Typpioksidi (NO):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eksitatorinen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välittäjäaine; typpioksidia ei varastossa &gt; sitä muodostetaan tarpeeseen.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typpioksidilla saattaa olla vaikutusta muistiin ja oppimiseen.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Hiilimonoksidi (CO):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ei varastossa &gt; muodostuu tarpeen mukaan;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eksitatorinen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välittäjäaine.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Vaikutusten epäillään olevan laajoja mm.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hermosolujen aktiivisuuteen, ja verisuonten laajentumiseen liittyviä.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Neuropeptidit: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koostuvat 3–40 aminohaposta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Enkefaliinit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kipua lievittävä vaikutus.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Muita opioidipeptidejä: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endorfiinit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dynorfiinit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Neuropeptideillä havaittu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laaj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kirjo vaikutuksia: liittyvät muistiin ja oppimiseen, ilon tunteeseen, kehon lämpötilan hallintaan, hormonien säätelyyn, seksuaalisen halun lisääntymiseen ja masennukseen.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5184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7183" y="1907317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7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HERMOSOLUJEN FYSIOLOGIAA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5806" y="3996250"/>
            <a:ext cx="4003106" cy="194243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/>
            <a:r>
              <a:rPr lang="fi-FI" sz="1800" b="1" dirty="0"/>
              <a:t>7.1 Hermosolut ja tukisolut </a:t>
            </a:r>
          </a:p>
          <a:p>
            <a:pPr algn="l"/>
            <a:r>
              <a:rPr lang="fi-FI" sz="1800" b="1" dirty="0"/>
              <a:t>7.2 Sähköinen toiminta aksoneissa </a:t>
            </a:r>
            <a:endParaRPr lang="fi-FI" sz="1800" dirty="0"/>
          </a:p>
          <a:p>
            <a:pPr algn="l"/>
            <a:r>
              <a:rPr lang="fi-FI" sz="1800" b="1" dirty="0"/>
              <a:t>7.3 Synapsi </a:t>
            </a:r>
            <a:endParaRPr lang="fi-FI" sz="1800" dirty="0"/>
          </a:p>
          <a:p>
            <a:pPr algn="l"/>
            <a:r>
              <a:rPr lang="fi-FI" sz="1800" b="1" dirty="0"/>
              <a:t>7.4 Tiedon integroituminen synapseissa </a:t>
            </a:r>
            <a:endParaRPr lang="fi-FI" sz="1800" dirty="0"/>
          </a:p>
          <a:p>
            <a:pPr algn="l"/>
            <a:r>
              <a:rPr lang="fi-FI" sz="1800" b="1" dirty="0"/>
              <a:t>7.5 Välittäjäaineita ja niiden vaikutuksia </a:t>
            </a:r>
            <a:endParaRPr lang="en-US" sz="16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11" y="598634"/>
            <a:ext cx="3768929" cy="561928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61B6208-F9BD-787B-B593-D39C6354BEE5}"/>
              </a:ext>
            </a:extLst>
          </p:cNvPr>
          <p:cNvSpPr txBox="1"/>
          <p:nvPr/>
        </p:nvSpPr>
        <p:spPr>
          <a:xfrm>
            <a:off x="7865806" y="5982843"/>
            <a:ext cx="3183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solidFill>
                  <a:srgbClr val="FFFFFF"/>
                </a:solidFill>
                <a:latin typeface="Montserrat" panose="00000500000000000000" pitchFamily="2" charset="0"/>
              </a:rPr>
              <a:t>KERTAA AIEMMISTA LUVUISTA: </a:t>
            </a:r>
            <a:endParaRPr lang="fi-FI" sz="1200" b="0" i="0" u="none" strike="noStrike" baseline="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r>
              <a:rPr lang="fi-FI" sz="12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Diffuusio solukalvon läpi </a:t>
            </a:r>
          </a:p>
          <a:p>
            <a:r>
              <a:rPr lang="fi-FI" sz="12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Ionien aktiivinen kuljetus (ionipumput) </a:t>
            </a:r>
          </a:p>
          <a:p>
            <a:r>
              <a:rPr lang="fi-FI" sz="12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Solukalvon lepojännite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4A88E-02DF-9C98-D9B9-BAC3BFF0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7.1 Hermosolut ja tukisolut </a:t>
            </a:r>
            <a:br>
              <a:rPr lang="fi-FI" sz="2400" b="1" dirty="0"/>
            </a:b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36AEA7C-71C3-BAA8-6C37-DE64C3BB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4" y="1924594"/>
            <a:ext cx="2395651" cy="481537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12C76-1FB6-D438-4F4F-31294403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Hermosto: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ltis Book"/>
              </a:rPr>
              <a:t>aktiopotentiaaleja kuljettavat neuronit (hermosolu) ja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ltis Book"/>
              </a:rPr>
              <a:t>hermoston toimintaa tukevat gliasoluista (tukisolut). 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Hermoston anatominen jako: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ltis Medium"/>
              </a:rPr>
              <a:t>keskushermosto (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aivot ja selkäydin) ja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ltis Medium"/>
              </a:rPr>
              <a:t>Ääreishermosto (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aivohermot 12 kpl. ja selkäydinhermot)</a:t>
            </a:r>
          </a:p>
          <a:p>
            <a:pPr lvl="1"/>
            <a:r>
              <a:rPr lang="fi-FI" sz="1600" dirty="0" err="1">
                <a:solidFill>
                  <a:srgbClr val="000000"/>
                </a:solidFill>
                <a:latin typeface="Altis Book"/>
              </a:rPr>
              <a:t>Enteerinen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 hermostojärjestelmä (</a:t>
            </a:r>
            <a:r>
              <a:rPr lang="fi-FI" sz="1600" i="1" dirty="0" err="1">
                <a:solidFill>
                  <a:srgbClr val="000000"/>
                </a:solidFill>
                <a:latin typeface="Altis Medium"/>
              </a:rPr>
              <a:t>enteric</a:t>
            </a:r>
            <a:r>
              <a:rPr lang="fi-FI" sz="1600" i="1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600" i="1" dirty="0" err="1">
                <a:solidFill>
                  <a:srgbClr val="000000"/>
                </a:solidFill>
                <a:latin typeface="Altis Medium"/>
              </a:rPr>
              <a:t>nervous</a:t>
            </a:r>
            <a:r>
              <a:rPr lang="fi-FI" sz="1600" i="1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600" i="1" dirty="0" err="1">
                <a:solidFill>
                  <a:srgbClr val="000000"/>
                </a:solidFill>
                <a:latin typeface="Altis Medium"/>
              </a:rPr>
              <a:t>system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, ENS) liittyy ruunasulatuskanavan hermotukseen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Neuronit: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hermoston rakenteelliset ja toiminnalliset perusyksiköt </a:t>
            </a:r>
          </a:p>
          <a:p>
            <a:pPr marL="228600" lvl="1" indent="0">
              <a:buNone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B2763E-ABB5-B33B-3765-335EFD0F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9" y="4929969"/>
            <a:ext cx="2715004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4A88E-02DF-9C98-D9B9-BAC3BFF0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7.1 Hermosolut ja tukisolut </a:t>
            </a:r>
            <a:br>
              <a:rPr lang="fi-FI" sz="2400" b="1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12C76-1FB6-D438-4F4F-31294403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796" y="2164080"/>
            <a:ext cx="6524625" cy="4206240"/>
          </a:xfrm>
        </p:spPr>
        <p:txBody>
          <a:bodyPr>
            <a:norm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Hermosolujen perusrakenteet: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(1)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sooma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eli solukeskus,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(2)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dendriitit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(tuojahaarakkeet) ja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(3) aksoni (viejähaarake).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Soomassa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on soluelimiä ja tuma.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Soomassa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on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Nisslin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rakeita) &gt; suuri määrä karkeaa solulimakalvostoa &gt; proteiinisynteesiä.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Dendriitit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eli tuojahaarakkeet: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aktiopotentiaaleja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sooman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suuntaan.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Aksonit eli viejähaarakkeet: vie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vät aktiopotentiaaleja poispäin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soomasta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Päätejalassa välittäjäainetta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transmitteri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 kohdesoluille. </a:t>
            </a:r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34E323-5006-5143-3129-2552C9CC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8" y="2423233"/>
            <a:ext cx="4879366" cy="29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4A88E-02DF-9C98-D9B9-BAC3BFF0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7.1 Hermosolut ja tukisolut </a:t>
            </a:r>
            <a:br>
              <a:rPr lang="fi-FI" sz="2400" b="1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12C76-1FB6-D438-4F4F-31294403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960" y="2164080"/>
            <a:ext cx="6987462" cy="4206240"/>
          </a:xfrm>
        </p:spPr>
        <p:txBody>
          <a:bodyPr>
            <a:noAutofit/>
          </a:bodyPr>
          <a:lstStyle/>
          <a:p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Neuronien luokittelu:</a:t>
            </a:r>
          </a:p>
          <a:p>
            <a:r>
              <a:rPr lang="fi-FI" sz="1600" b="1" i="0" u="none" strike="noStrike" baseline="0" dirty="0">
                <a:solidFill>
                  <a:srgbClr val="000000"/>
                </a:solidFill>
                <a:latin typeface="Altis Book"/>
              </a:rPr>
              <a:t>Toiminnallinen luokittelu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: </a:t>
            </a:r>
          </a:p>
          <a:p>
            <a:pPr lvl="1"/>
            <a:r>
              <a:rPr lang="fi-FI" sz="1600" b="1" i="0" u="none" strike="noStrike" baseline="0" dirty="0" err="1">
                <a:solidFill>
                  <a:srgbClr val="000000"/>
                </a:solidFill>
                <a:latin typeface="Altis Medium"/>
              </a:rPr>
              <a:t>Afferentit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(impulsseja aistireseptoreista keskushermostoon), ja </a:t>
            </a:r>
          </a:p>
          <a:p>
            <a:pPr lvl="1"/>
            <a:r>
              <a:rPr lang="fi-FI" sz="1600" b="1" i="0" u="none" strike="noStrike" baseline="0" dirty="0" err="1">
                <a:solidFill>
                  <a:srgbClr val="000000"/>
                </a:solidFill>
                <a:latin typeface="Altis Medium"/>
              </a:rPr>
              <a:t>efferentit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 (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impulsseja keskushermostosta lihaksiin ja rauhasiin) ja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v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älineuronit (</a:t>
            </a:r>
            <a:r>
              <a:rPr lang="fi-FI" sz="1600" b="1" i="0" u="none" strike="noStrike" baseline="0" dirty="0" err="1">
                <a:solidFill>
                  <a:srgbClr val="000000"/>
                </a:solidFill>
                <a:latin typeface="Altis Medium"/>
              </a:rPr>
              <a:t>interneuronit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)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integroivat eri hermostollisia yhteyksiä. </a:t>
            </a:r>
          </a:p>
          <a:p>
            <a:r>
              <a:rPr lang="fi-FI" sz="1600" b="1" i="0" u="none" strike="noStrike" baseline="0" dirty="0" err="1">
                <a:solidFill>
                  <a:srgbClr val="000000"/>
                </a:solidFill>
                <a:latin typeface="Altis Book"/>
              </a:rPr>
              <a:t>Efferenttejä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kahta tyyppiä: somaattisia ja autonomisia neuroneita. 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ltis Medium"/>
              </a:rPr>
              <a:t>Somaattiset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 neuronit 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hallitsevat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luustolihaksia. 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ltis Medium"/>
              </a:rPr>
              <a:t>Autonomiset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 neuronit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hermottavat sileää lihasta, sydänlihasta ja rauhasia. </a:t>
            </a:r>
          </a:p>
          <a:p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Autonomiset neuronit: 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ltis Book"/>
              </a:rPr>
              <a:t>sympaattisen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ja 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ltis Book"/>
              </a:rPr>
              <a:t>parasympaattisen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hermoston tiedonvälitys.</a:t>
            </a:r>
          </a:p>
          <a:p>
            <a:r>
              <a:rPr lang="fi-FI" sz="1600" b="1" i="0" u="none" strike="noStrike" baseline="0" dirty="0">
                <a:solidFill>
                  <a:srgbClr val="000000"/>
                </a:solidFill>
                <a:latin typeface="Altis Book"/>
              </a:rPr>
              <a:t>Rakenteellinen luokittelu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:</a:t>
            </a:r>
          </a:p>
          <a:p>
            <a:pPr lvl="1"/>
            <a:r>
              <a:rPr lang="fi-FI" sz="1600" b="1" i="0" u="none" strike="noStrike" baseline="0" dirty="0">
                <a:solidFill>
                  <a:srgbClr val="000000"/>
                </a:solidFill>
                <a:latin typeface="Altis Medium"/>
              </a:rPr>
              <a:t>Multipolaarisessa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neuronissa on yksi aksoni ja useita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dendriittejä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.</a:t>
            </a:r>
          </a:p>
          <a:p>
            <a:pPr lvl="1"/>
            <a:r>
              <a:rPr lang="fi-FI" sz="1600" b="1" i="0" u="none" strike="noStrike" baseline="0" dirty="0">
                <a:solidFill>
                  <a:srgbClr val="000000"/>
                </a:solidFill>
                <a:latin typeface="Altis Medium"/>
              </a:rPr>
              <a:t>Bipolaarisissa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neuroneissa on yksi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dendriitti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ja aksoni. </a:t>
            </a:r>
          </a:p>
          <a:p>
            <a:pPr lvl="1"/>
            <a:r>
              <a:rPr lang="fi-FI" sz="1600" b="1" i="0" u="none" strike="noStrike" baseline="0" dirty="0">
                <a:solidFill>
                  <a:srgbClr val="000000"/>
                </a:solidFill>
                <a:latin typeface="Altis Medium"/>
              </a:rPr>
              <a:t>Pseudounipolaarisen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neuronin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soomasta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lähtee yksi haarake, jonka toinen pää toimii pidennettynä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dendriittinä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ja toinen aksonina. 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775319B-C8B1-0CDA-FD16-3A2B20D2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9" y="2652891"/>
            <a:ext cx="4444794" cy="30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4A88E-02DF-9C98-D9B9-BAC3BFF0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fi-FI" b="1"/>
              <a:t>7.1 Hermosolut ja tukisolut </a:t>
            </a:r>
            <a:br>
              <a:rPr lang="fi-FI" b="1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12C76-1FB6-D438-4F4F-31294403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anose="020F0502020204030204" pitchFamily="2" charset="0"/>
              </a:rPr>
              <a:t>Tuki- eli gliasolut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Ääreishermoston tukisolut: 1.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Schwannin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solut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myeliinivaippa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aksoneihin). 2.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Satelliittisolut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tukevat neuroneja ganglioissa).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Keskushermoston tukisolut: 1.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oligodendrosyytit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myeliinivaippa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aksoneihin)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2. 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mikrogliasolut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fagosytoivat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mm. rappeutunutta materiaalia)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3. 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astrosyytit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säätelevät hermosolujen ulkoista ympäristöä)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4. 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ependymaalisolut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(reunustavat aivojen ja selkäydinkanavan seinämiä).</a:t>
            </a:r>
          </a:p>
          <a:p>
            <a:endParaRPr lang="fi-FI" sz="1800" dirty="0"/>
          </a:p>
        </p:txBody>
      </p:sp>
      <p:pic>
        <p:nvPicPr>
          <p:cNvPr id="4" name="Kuva 3" descr="Kuva, joka sisältää kohteen selkärangaton, Eliö&#10;&#10;Kuvaus luotu automaattisesti">
            <a:extLst>
              <a:ext uri="{FF2B5EF4-FFF2-40B4-BE49-F238E27FC236}">
                <a16:creationId xmlns:a16="http://schemas.microsoft.com/office/drawing/2014/main" id="{F10D0952-14F8-C098-4C83-F2A5EDF1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77510"/>
            <a:ext cx="4742951" cy="2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4A88E-02DF-9C98-D9B9-BAC3BFF0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fi-FI" b="1"/>
              <a:t>7.1 Hermosolut ja tukisolut </a:t>
            </a:r>
            <a:br>
              <a:rPr lang="fi-FI" b="1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12C76-1FB6-D438-4F4F-31294403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Schwannin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 solut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myeliinituppi</a:t>
            </a:r>
            <a:endParaRPr lang="fi-FI" sz="1800" b="0" i="0" dirty="0">
              <a:solidFill>
                <a:srgbClr val="333333"/>
              </a:solidFill>
              <a:effectLst/>
              <a:latin typeface="Roboto Slab" pitchFamily="2" charset="0"/>
            </a:endParaRPr>
          </a:p>
          <a:p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Myeliinituppi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mahdollistaa impulssin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nopean (100 – 120 m/s) etenemisen aksonia pitkin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Myeliinituppi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: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Schwannin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solut kiertyvät aksonin ympärille &gt; aksoni eritetään.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myeliinituppien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välissä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Ranvierin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kuroumaksi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&gt; eristämätön kohta aksonissa.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solukalvon lepojännitteen muutokset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Ranvierin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kuroumien kohdalla.</a:t>
            </a:r>
          </a:p>
          <a:p>
            <a:endParaRPr lang="fi-FI" sz="1800" dirty="0"/>
          </a:p>
        </p:txBody>
      </p:sp>
      <p:pic>
        <p:nvPicPr>
          <p:cNvPr id="4" name="Kuva 3" descr="Kuva, joka sisältää kohteen selkärangaton, Eliö&#10;&#10;Kuvaus luotu automaattisesti">
            <a:extLst>
              <a:ext uri="{FF2B5EF4-FFF2-40B4-BE49-F238E27FC236}">
                <a16:creationId xmlns:a16="http://schemas.microsoft.com/office/drawing/2014/main" id="{F10D0952-14F8-C098-4C83-F2A5EDF1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77510"/>
            <a:ext cx="4742951" cy="2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26D8C-F9A5-94ED-3F28-FC822C3C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7.2 Sähköinen toiminta aksoneissa 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0249B-83EB-ADC5-7E29-8A521112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53" y="1983688"/>
            <a:ext cx="7100405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Hermosoluilla lepojännite on noin -70 mV. Solukalvo on polaarinen (+ ja – napa).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-ioneilla diffuusiotaipumus solusta ulos ja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-ioneilla soluun sisään.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Solukalvon lepojännitteen muutokset seurausta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 ja K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ionien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läpäisymuutoksista.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Solukalvon jännitemuutoksia mitataan mikroelektrodeilla (neulan kärki solukalvon sisäpuolelle - vertaava elektrodi ulkopuolelle)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Näiden elektrodien välisiä jännite-eron muutoksia tietyssä ajassa esitetään diagrammeilla.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Jännite-eron pieneneminen =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depolarisaatioksi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Jännite-eron p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alautuminen  =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repolarisaatiota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Solukalvo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n lepojännite normaalia negatiivisempi = 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hyperpolarisaatio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73D8DE-FE2A-5BEC-E368-2974C9E8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99" y="4596309"/>
            <a:ext cx="3598806" cy="229533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ED3E211-668E-B9F0-9149-29E119A4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353" y="1543129"/>
            <a:ext cx="4854743" cy="28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26D8C-F9A5-94ED-3F28-FC822C3C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7.2 Sähköinen toiminta aksoneissa 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0249B-83EB-ADC5-7E29-8A521112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53" y="1983688"/>
            <a:ext cx="655081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Ionikanavat aksoneissa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muutokset lepojännitteessä johtuvat ionien nettovirtauksen muutoksista ionikanavien kautta.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erilaisia ionikanavia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ligandiriippuvaisia (kemiallinen aine vaikuttaa aukioloon),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jänniteriippuvaisia (jännitemuutos vaikuttaa aukioloon), ja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aukioloon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vaikuttaa tietty energiamuoto (aistireseptorit ja modaliteetit).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spontaanit ionikanavat (mm. sinussolmuke, hengityskeskuksen hermosolut)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73D8DE-FE2A-5BEC-E368-2974C9E8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9" y="2935677"/>
            <a:ext cx="4579142" cy="29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1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507</TotalTime>
  <Words>1386</Words>
  <Application>Microsoft Office PowerPoint</Application>
  <PresentationFormat>Laajakuva</PresentationFormat>
  <Paragraphs>155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30" baseType="lpstr">
      <vt:lpstr>Altis Book</vt:lpstr>
      <vt:lpstr>Altis Medium</vt:lpstr>
      <vt:lpstr>Calibri</vt:lpstr>
      <vt:lpstr>Corbel</vt:lpstr>
      <vt:lpstr>Kenyan Coffee Rg</vt:lpstr>
      <vt:lpstr>Lato</vt:lpstr>
      <vt:lpstr>Montserrat</vt:lpstr>
      <vt:lpstr>Roboto Slab</vt:lpstr>
      <vt:lpstr>Source Sans Pro</vt:lpstr>
      <vt:lpstr>Wingdings</vt:lpstr>
      <vt:lpstr>Vuorovärinen</vt:lpstr>
      <vt:lpstr>PowerPoint-esitys</vt:lpstr>
      <vt:lpstr>   LUKU 7      HERMOSOLUJEN FYSIOLOGIAA </vt:lpstr>
      <vt:lpstr>7.1 Hermosolut ja tukisolut  </vt:lpstr>
      <vt:lpstr>7.1 Hermosolut ja tukisolut  </vt:lpstr>
      <vt:lpstr>7.1 Hermosolut ja tukisolut  </vt:lpstr>
      <vt:lpstr>7.1 Hermosolut ja tukisolut  </vt:lpstr>
      <vt:lpstr>7.1 Hermosolut ja tukisolut  </vt:lpstr>
      <vt:lpstr>7.2 Sähköinen toiminta aksoneissa  </vt:lpstr>
      <vt:lpstr>7.2 Sähköinen toiminta aksoneissa  </vt:lpstr>
      <vt:lpstr>7.2 Sähköinen toiminta aksoneissa Esimerkki lämpötilareseptorista</vt:lpstr>
      <vt:lpstr>7.2 Sähköinen toiminta aksoneissa</vt:lpstr>
      <vt:lpstr>7.2 Sähköinen toiminta aksoneissa</vt:lpstr>
      <vt:lpstr>7.2 Sähköinen toiminta aksoneissa</vt:lpstr>
      <vt:lpstr>7.3 Synapsi</vt:lpstr>
      <vt:lpstr>7.3 SYNAPSI</vt:lpstr>
      <vt:lpstr>7.4 Tiedon integroituminen synapseissa </vt:lpstr>
      <vt:lpstr>7.5 Välittäjäaineita ja niiden vaikutuksia  </vt:lpstr>
      <vt:lpstr>7.5 Välittäjäaineita ja niiden vaikutuksia</vt:lpstr>
      <vt:lpstr>7.5 Välittäjäaineita ja niiden vaikutuksia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2024-02-04T10:28:30Z</dcterms:modified>
</cp:coreProperties>
</file>