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4" r:id="rId2"/>
    <p:sldId id="265" r:id="rId3"/>
    <p:sldId id="266" r:id="rId4"/>
    <p:sldId id="274" r:id="rId5"/>
    <p:sldId id="275" r:id="rId6"/>
    <p:sldId id="267" r:id="rId7"/>
    <p:sldId id="276" r:id="rId8"/>
    <p:sldId id="277" r:id="rId9"/>
    <p:sldId id="278" r:id="rId10"/>
    <p:sldId id="279" r:id="rId11"/>
    <p:sldId id="281" r:id="rId12"/>
    <p:sldId id="280" r:id="rId13"/>
    <p:sldId id="268" r:id="rId14"/>
    <p:sldId id="283" r:id="rId15"/>
    <p:sldId id="282" r:id="rId16"/>
    <p:sldId id="284" r:id="rId17"/>
    <p:sldId id="285" r:id="rId18"/>
    <p:sldId id="269" r:id="rId19"/>
    <p:sldId id="270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F6D9D-984D-4F50-B968-9FB77B119421}" v="19" dt="2024-02-03T13:22:57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E59F6D9D-984D-4F50-B968-9FB77B119421}"/>
    <pc:docChg chg="undo custSel addSld delSld modSld sldOrd">
      <pc:chgData name="Tapani Risto" userId="976c6936-ee02-4032-8c0b-9c911f48e023" providerId="ADAL" clId="{E59F6D9D-984D-4F50-B968-9FB77B119421}" dt="2024-02-03T13:29:10.040" v="18550" actId="404"/>
      <pc:docMkLst>
        <pc:docMk/>
      </pc:docMkLst>
      <pc:sldChg chg="modSp mod">
        <pc:chgData name="Tapani Risto" userId="976c6936-ee02-4032-8c0b-9c911f48e023" providerId="ADAL" clId="{E59F6D9D-984D-4F50-B968-9FB77B119421}" dt="2024-02-01T13:45:31.304" v="56" actId="1076"/>
        <pc:sldMkLst>
          <pc:docMk/>
          <pc:sldMk cId="1989136635" sldId="265"/>
        </pc:sldMkLst>
        <pc:spChg chg="mod">
          <ac:chgData name="Tapani Risto" userId="976c6936-ee02-4032-8c0b-9c911f48e023" providerId="ADAL" clId="{E59F6D9D-984D-4F50-B968-9FB77B119421}" dt="2024-02-01T13:45:05.173" v="50" actId="1076"/>
          <ac:spMkLst>
            <pc:docMk/>
            <pc:sldMk cId="1989136635" sldId="265"/>
            <ac:spMk id="3" creationId="{4B4A6579-F82A-DA1D-37D6-6129B8C20604}"/>
          </ac:spMkLst>
        </pc:spChg>
        <pc:spChg chg="mod">
          <ac:chgData name="Tapani Risto" userId="976c6936-ee02-4032-8c0b-9c911f48e023" providerId="ADAL" clId="{E59F6D9D-984D-4F50-B968-9FB77B119421}" dt="2024-02-01T13:45:31.304" v="56" actId="1076"/>
          <ac:spMkLst>
            <pc:docMk/>
            <pc:sldMk cId="1989136635" sldId="265"/>
            <ac:spMk id="6" creationId="{8A9E0BED-9C58-3516-2F45-6E17EB70B213}"/>
          </ac:spMkLst>
        </pc:spChg>
      </pc:sldChg>
      <pc:sldChg chg="addSp modSp new mod">
        <pc:chgData name="Tapani Risto" userId="976c6936-ee02-4032-8c0b-9c911f48e023" providerId="ADAL" clId="{E59F6D9D-984D-4F50-B968-9FB77B119421}" dt="2024-02-01T13:55:11.578" v="731" actId="14100"/>
        <pc:sldMkLst>
          <pc:docMk/>
          <pc:sldMk cId="1293792970" sldId="266"/>
        </pc:sldMkLst>
        <pc:spChg chg="mod">
          <ac:chgData name="Tapani Risto" userId="976c6936-ee02-4032-8c0b-9c911f48e023" providerId="ADAL" clId="{E59F6D9D-984D-4F50-B968-9FB77B119421}" dt="2024-02-01T13:31:03.966" v="22" actId="20577"/>
          <ac:spMkLst>
            <pc:docMk/>
            <pc:sldMk cId="1293792970" sldId="266"/>
            <ac:spMk id="2" creationId="{00134CFF-9790-5384-54EA-60B963F316AA}"/>
          </ac:spMkLst>
        </pc:spChg>
        <pc:spChg chg="mod">
          <ac:chgData name="Tapani Risto" userId="976c6936-ee02-4032-8c0b-9c911f48e023" providerId="ADAL" clId="{E59F6D9D-984D-4F50-B968-9FB77B119421}" dt="2024-02-01T13:55:06.294" v="730" actId="1076"/>
          <ac:spMkLst>
            <pc:docMk/>
            <pc:sldMk cId="1293792970" sldId="266"/>
            <ac:spMk id="3" creationId="{DEEA290E-461D-2D41-A044-2F8E6C3013E4}"/>
          </ac:spMkLst>
        </pc:spChg>
        <pc:picChg chg="add mod">
          <ac:chgData name="Tapani Risto" userId="976c6936-ee02-4032-8c0b-9c911f48e023" providerId="ADAL" clId="{E59F6D9D-984D-4F50-B968-9FB77B119421}" dt="2024-02-01T13:55:11.578" v="731" actId="14100"/>
          <ac:picMkLst>
            <pc:docMk/>
            <pc:sldMk cId="1293792970" sldId="266"/>
            <ac:picMk id="5" creationId="{419CF337-308D-42C3-B2E1-1AFB13CE8E8F}"/>
          </ac:picMkLst>
        </pc:picChg>
      </pc:sldChg>
      <pc:sldChg chg="addSp modSp new mod setBg">
        <pc:chgData name="Tapani Risto" userId="976c6936-ee02-4032-8c0b-9c911f48e023" providerId="ADAL" clId="{E59F6D9D-984D-4F50-B968-9FB77B119421}" dt="2024-02-03T13:26:49.743" v="18481" actId="404"/>
        <pc:sldMkLst>
          <pc:docMk/>
          <pc:sldMk cId="4278202718" sldId="267"/>
        </pc:sldMkLst>
        <pc:spChg chg="mod">
          <ac:chgData name="Tapani Risto" userId="976c6936-ee02-4032-8c0b-9c911f48e023" providerId="ADAL" clId="{E59F6D9D-984D-4F50-B968-9FB77B119421}" dt="2024-02-03T13:26:49.743" v="18481" actId="404"/>
          <ac:spMkLst>
            <pc:docMk/>
            <pc:sldMk cId="4278202718" sldId="267"/>
            <ac:spMk id="2" creationId="{BA806CB6-D374-7930-BFD5-4B8792AAFA14}"/>
          </ac:spMkLst>
        </pc:spChg>
        <pc:spChg chg="mod ord">
          <ac:chgData name="Tapani Risto" userId="976c6936-ee02-4032-8c0b-9c911f48e023" providerId="ADAL" clId="{E59F6D9D-984D-4F50-B968-9FB77B119421}" dt="2024-02-01T14:12:36.295" v="1217" actId="20577"/>
          <ac:spMkLst>
            <pc:docMk/>
            <pc:sldMk cId="4278202718" sldId="267"/>
            <ac:spMk id="3" creationId="{C0F55A08-7577-841C-678A-02BDF9927698}"/>
          </ac:spMkLst>
        </pc:spChg>
        <pc:picChg chg="add mod">
          <ac:chgData name="Tapani Risto" userId="976c6936-ee02-4032-8c0b-9c911f48e023" providerId="ADAL" clId="{E59F6D9D-984D-4F50-B968-9FB77B119421}" dt="2024-02-01T14:06:05.615" v="1007" actId="1076"/>
          <ac:picMkLst>
            <pc:docMk/>
            <pc:sldMk cId="4278202718" sldId="267"/>
            <ac:picMk id="5" creationId="{D290957E-02CC-394B-6C20-A733908C857D}"/>
          </ac:picMkLst>
        </pc:picChg>
      </pc:sldChg>
      <pc:sldChg chg="addSp delSp modSp new mod setBg">
        <pc:chgData name="Tapani Risto" userId="976c6936-ee02-4032-8c0b-9c911f48e023" providerId="ADAL" clId="{E59F6D9D-984D-4F50-B968-9FB77B119421}" dt="2024-02-03T13:27:46.193" v="18516" actId="122"/>
        <pc:sldMkLst>
          <pc:docMk/>
          <pc:sldMk cId="552483126" sldId="268"/>
        </pc:sldMkLst>
        <pc:spChg chg="mod">
          <ac:chgData name="Tapani Risto" userId="976c6936-ee02-4032-8c0b-9c911f48e023" providerId="ADAL" clId="{E59F6D9D-984D-4F50-B968-9FB77B119421}" dt="2024-02-03T13:27:46.193" v="18516" actId="122"/>
          <ac:spMkLst>
            <pc:docMk/>
            <pc:sldMk cId="552483126" sldId="268"/>
            <ac:spMk id="2" creationId="{1B2A5CB7-5B8E-7497-9653-E3F651856FD6}"/>
          </ac:spMkLst>
        </pc:spChg>
        <pc:spChg chg="mod ord">
          <ac:chgData name="Tapani Risto" userId="976c6936-ee02-4032-8c0b-9c911f48e023" providerId="ADAL" clId="{E59F6D9D-984D-4F50-B968-9FB77B119421}" dt="2024-02-03T11:37:25.424" v="9144" actId="20577"/>
          <ac:spMkLst>
            <pc:docMk/>
            <pc:sldMk cId="552483126" sldId="268"/>
            <ac:spMk id="3" creationId="{0146A4DA-D86A-0B8B-C479-570D10BBC942}"/>
          </ac:spMkLst>
        </pc:spChg>
        <pc:picChg chg="add del mod">
          <ac:chgData name="Tapani Risto" userId="976c6936-ee02-4032-8c0b-9c911f48e023" providerId="ADAL" clId="{E59F6D9D-984D-4F50-B968-9FB77B119421}" dt="2024-02-03T11:36:43.015" v="9105" actId="478"/>
          <ac:picMkLst>
            <pc:docMk/>
            <pc:sldMk cId="552483126" sldId="268"/>
            <ac:picMk id="5" creationId="{AA74BD54-A9EF-AA59-5056-3B0DD8DBCDEE}"/>
          </ac:picMkLst>
        </pc:picChg>
        <pc:picChg chg="add mod">
          <ac:chgData name="Tapani Risto" userId="976c6936-ee02-4032-8c0b-9c911f48e023" providerId="ADAL" clId="{E59F6D9D-984D-4F50-B968-9FB77B119421}" dt="2024-02-03T11:36:47.386" v="9107" actId="1076"/>
          <ac:picMkLst>
            <pc:docMk/>
            <pc:sldMk cId="552483126" sldId="268"/>
            <ac:picMk id="7" creationId="{998D3B9F-B271-4586-01C3-9232950FE0DC}"/>
          </ac:picMkLst>
        </pc:picChg>
      </pc:sldChg>
      <pc:sldChg chg="addSp modSp new mod setBg">
        <pc:chgData name="Tapani Risto" userId="976c6936-ee02-4032-8c0b-9c911f48e023" providerId="ADAL" clId="{E59F6D9D-984D-4F50-B968-9FB77B119421}" dt="2024-02-03T13:28:37.252" v="18542" actId="404"/>
        <pc:sldMkLst>
          <pc:docMk/>
          <pc:sldMk cId="481761897" sldId="269"/>
        </pc:sldMkLst>
        <pc:spChg chg="mod">
          <ac:chgData name="Tapani Risto" userId="976c6936-ee02-4032-8c0b-9c911f48e023" providerId="ADAL" clId="{E59F6D9D-984D-4F50-B968-9FB77B119421}" dt="2024-02-03T13:28:37.252" v="18542" actId="404"/>
          <ac:spMkLst>
            <pc:docMk/>
            <pc:sldMk cId="481761897" sldId="269"/>
            <ac:spMk id="2" creationId="{39BE8F47-E399-F4F5-C0C6-11607D96D9E8}"/>
          </ac:spMkLst>
        </pc:spChg>
        <pc:spChg chg="mod ord">
          <ac:chgData name="Tapani Risto" userId="976c6936-ee02-4032-8c0b-9c911f48e023" providerId="ADAL" clId="{E59F6D9D-984D-4F50-B968-9FB77B119421}" dt="2024-02-03T12:56:35.848" v="15529" actId="1076"/>
          <ac:spMkLst>
            <pc:docMk/>
            <pc:sldMk cId="481761897" sldId="269"/>
            <ac:spMk id="3" creationId="{5219F681-A885-7D7C-44A5-56C419102552}"/>
          </ac:spMkLst>
        </pc:spChg>
        <pc:picChg chg="add mod">
          <ac:chgData name="Tapani Risto" userId="976c6936-ee02-4032-8c0b-9c911f48e023" providerId="ADAL" clId="{E59F6D9D-984D-4F50-B968-9FB77B119421}" dt="2024-02-03T12:44:09.536" v="14126" actId="1076"/>
          <ac:picMkLst>
            <pc:docMk/>
            <pc:sldMk cId="481761897" sldId="269"/>
            <ac:picMk id="5" creationId="{0C615FA8-A428-08AB-A415-A7127B2BFB06}"/>
          </ac:picMkLst>
        </pc:picChg>
      </pc:sldChg>
      <pc:sldChg chg="addSp delSp modSp new mod setBg">
        <pc:chgData name="Tapani Risto" userId="976c6936-ee02-4032-8c0b-9c911f48e023" providerId="ADAL" clId="{E59F6D9D-984D-4F50-B968-9FB77B119421}" dt="2024-02-03T13:28:44.622" v="18544" actId="404"/>
        <pc:sldMkLst>
          <pc:docMk/>
          <pc:sldMk cId="128874218" sldId="270"/>
        </pc:sldMkLst>
        <pc:spChg chg="mod">
          <ac:chgData name="Tapani Risto" userId="976c6936-ee02-4032-8c0b-9c911f48e023" providerId="ADAL" clId="{E59F6D9D-984D-4F50-B968-9FB77B119421}" dt="2024-02-03T13:28:44.622" v="18544" actId="404"/>
          <ac:spMkLst>
            <pc:docMk/>
            <pc:sldMk cId="128874218" sldId="270"/>
            <ac:spMk id="2" creationId="{C584094A-D7AC-9486-3C56-B98647FCF083}"/>
          </ac:spMkLst>
        </pc:spChg>
        <pc:spChg chg="mod ord">
          <ac:chgData name="Tapani Risto" userId="976c6936-ee02-4032-8c0b-9c911f48e023" providerId="ADAL" clId="{E59F6D9D-984D-4F50-B968-9FB77B119421}" dt="2024-02-03T13:13:25.445" v="17893" actId="1076"/>
          <ac:spMkLst>
            <pc:docMk/>
            <pc:sldMk cId="128874218" sldId="270"/>
            <ac:spMk id="3" creationId="{54459EFA-308A-ED17-0698-002CF61A0769}"/>
          </ac:spMkLst>
        </pc:spChg>
        <pc:spChg chg="add del">
          <ac:chgData name="Tapani Risto" userId="976c6936-ee02-4032-8c0b-9c911f48e023" providerId="ADAL" clId="{E59F6D9D-984D-4F50-B968-9FB77B119421}" dt="2024-02-03T13:12:28.288" v="17884" actId="22"/>
          <ac:spMkLst>
            <pc:docMk/>
            <pc:sldMk cId="128874218" sldId="270"/>
            <ac:spMk id="7" creationId="{66443906-3523-413B-55A0-DFEE5EF871B2}"/>
          </ac:spMkLst>
        </pc:spChg>
        <pc:picChg chg="add mod">
          <ac:chgData name="Tapani Risto" userId="976c6936-ee02-4032-8c0b-9c911f48e023" providerId="ADAL" clId="{E59F6D9D-984D-4F50-B968-9FB77B119421}" dt="2024-02-03T13:13:29.765" v="17895" actId="1076"/>
          <ac:picMkLst>
            <pc:docMk/>
            <pc:sldMk cId="128874218" sldId="270"/>
            <ac:picMk id="5" creationId="{57F9B2E5-83F9-47A8-8C6F-C959AA4ED4A9}"/>
          </ac:picMkLst>
        </pc:picChg>
      </pc:sldChg>
      <pc:sldChg chg="new del">
        <pc:chgData name="Tapani Risto" userId="976c6936-ee02-4032-8c0b-9c911f48e023" providerId="ADAL" clId="{E59F6D9D-984D-4F50-B968-9FB77B119421}" dt="2024-02-03T13:26:26.351" v="18474" actId="47"/>
        <pc:sldMkLst>
          <pc:docMk/>
          <pc:sldMk cId="231126180" sldId="271"/>
        </pc:sldMkLst>
      </pc:sldChg>
      <pc:sldChg chg="new del">
        <pc:chgData name="Tapani Risto" userId="976c6936-ee02-4032-8c0b-9c911f48e023" providerId="ADAL" clId="{E59F6D9D-984D-4F50-B968-9FB77B119421}" dt="2024-02-03T13:26:27.361" v="18475" actId="47"/>
        <pc:sldMkLst>
          <pc:docMk/>
          <pc:sldMk cId="2635671334" sldId="272"/>
        </pc:sldMkLst>
      </pc:sldChg>
      <pc:sldChg chg="new del">
        <pc:chgData name="Tapani Risto" userId="976c6936-ee02-4032-8c0b-9c911f48e023" providerId="ADAL" clId="{E59F6D9D-984D-4F50-B968-9FB77B119421}" dt="2024-02-03T13:26:28.231" v="18476" actId="47"/>
        <pc:sldMkLst>
          <pc:docMk/>
          <pc:sldMk cId="3367950430" sldId="273"/>
        </pc:sldMkLst>
      </pc:sldChg>
      <pc:sldChg chg="modSp add mod">
        <pc:chgData name="Tapani Risto" userId="976c6936-ee02-4032-8c0b-9c911f48e023" providerId="ADAL" clId="{E59F6D9D-984D-4F50-B968-9FB77B119421}" dt="2024-02-01T13:57:20.522" v="746" actId="1076"/>
        <pc:sldMkLst>
          <pc:docMk/>
          <pc:sldMk cId="2947499571" sldId="274"/>
        </pc:sldMkLst>
        <pc:spChg chg="mod">
          <ac:chgData name="Tapani Risto" userId="976c6936-ee02-4032-8c0b-9c911f48e023" providerId="ADAL" clId="{E59F6D9D-984D-4F50-B968-9FB77B119421}" dt="2024-02-01T13:57:20.522" v="746" actId="1076"/>
          <ac:spMkLst>
            <pc:docMk/>
            <pc:sldMk cId="2947499571" sldId="274"/>
            <ac:spMk id="3" creationId="{DEEA290E-461D-2D41-A044-2F8E6C3013E4}"/>
          </ac:spMkLst>
        </pc:spChg>
      </pc:sldChg>
      <pc:sldChg chg="addSp modSp add mod">
        <pc:chgData name="Tapani Risto" userId="976c6936-ee02-4032-8c0b-9c911f48e023" providerId="ADAL" clId="{E59F6D9D-984D-4F50-B968-9FB77B119421}" dt="2024-02-03T09:50:07.222" v="1530" actId="1076"/>
        <pc:sldMkLst>
          <pc:docMk/>
          <pc:sldMk cId="296713469" sldId="275"/>
        </pc:sldMkLst>
        <pc:spChg chg="mod">
          <ac:chgData name="Tapani Risto" userId="976c6936-ee02-4032-8c0b-9c911f48e023" providerId="ADAL" clId="{E59F6D9D-984D-4F50-B968-9FB77B119421}" dt="2024-02-01T14:04:03.103" v="999" actId="1076"/>
          <ac:spMkLst>
            <pc:docMk/>
            <pc:sldMk cId="296713469" sldId="275"/>
            <ac:spMk id="3" creationId="{DEEA290E-461D-2D41-A044-2F8E6C3013E4}"/>
          </ac:spMkLst>
        </pc:spChg>
        <pc:picChg chg="mod">
          <ac:chgData name="Tapani Risto" userId="976c6936-ee02-4032-8c0b-9c911f48e023" providerId="ADAL" clId="{E59F6D9D-984D-4F50-B968-9FB77B119421}" dt="2024-02-03T09:49:53.707" v="1525" actId="1076"/>
          <ac:picMkLst>
            <pc:docMk/>
            <pc:sldMk cId="296713469" sldId="275"/>
            <ac:picMk id="5" creationId="{419CF337-308D-42C3-B2E1-1AFB13CE8E8F}"/>
          </ac:picMkLst>
        </pc:picChg>
        <pc:picChg chg="add mod">
          <ac:chgData name="Tapani Risto" userId="976c6936-ee02-4032-8c0b-9c911f48e023" providerId="ADAL" clId="{E59F6D9D-984D-4F50-B968-9FB77B119421}" dt="2024-02-03T09:50:07.222" v="1530" actId="1076"/>
          <ac:picMkLst>
            <pc:docMk/>
            <pc:sldMk cId="296713469" sldId="275"/>
            <ac:picMk id="6" creationId="{A94B0480-6AAC-4346-8E09-189CD6D04F8A}"/>
          </ac:picMkLst>
        </pc:picChg>
      </pc:sldChg>
      <pc:sldChg chg="modSp add mod setBg">
        <pc:chgData name="Tapani Risto" userId="976c6936-ee02-4032-8c0b-9c911f48e023" providerId="ADAL" clId="{E59F6D9D-984D-4F50-B968-9FB77B119421}" dt="2024-02-03T13:26:57.058" v="18486" actId="404"/>
        <pc:sldMkLst>
          <pc:docMk/>
          <pc:sldMk cId="3058254616" sldId="276"/>
        </pc:sldMkLst>
        <pc:spChg chg="mod">
          <ac:chgData name="Tapani Risto" userId="976c6936-ee02-4032-8c0b-9c911f48e023" providerId="ADAL" clId="{E59F6D9D-984D-4F50-B968-9FB77B119421}" dt="2024-02-03T13:26:57.058" v="18486" actId="404"/>
          <ac:spMkLst>
            <pc:docMk/>
            <pc:sldMk cId="3058254616" sldId="276"/>
            <ac:spMk id="2" creationId="{BA806CB6-D374-7930-BFD5-4B8792AAFA14}"/>
          </ac:spMkLst>
        </pc:spChg>
        <pc:spChg chg="mod">
          <ac:chgData name="Tapani Risto" userId="976c6936-ee02-4032-8c0b-9c911f48e023" providerId="ADAL" clId="{E59F6D9D-984D-4F50-B968-9FB77B119421}" dt="2024-02-01T14:19:04.517" v="1522" actId="20577"/>
          <ac:spMkLst>
            <pc:docMk/>
            <pc:sldMk cId="3058254616" sldId="276"/>
            <ac:spMk id="3" creationId="{C0F55A08-7577-841C-678A-02BDF9927698}"/>
          </ac:spMkLst>
        </pc:spChg>
      </pc:sldChg>
      <pc:sldChg chg="addSp delSp modSp add mod">
        <pc:chgData name="Tapani Risto" userId="976c6936-ee02-4032-8c0b-9c911f48e023" providerId="ADAL" clId="{E59F6D9D-984D-4F50-B968-9FB77B119421}" dt="2024-02-03T13:27:06.819" v="18491" actId="404"/>
        <pc:sldMkLst>
          <pc:docMk/>
          <pc:sldMk cId="3046722823" sldId="277"/>
        </pc:sldMkLst>
        <pc:spChg chg="mod">
          <ac:chgData name="Tapani Risto" userId="976c6936-ee02-4032-8c0b-9c911f48e023" providerId="ADAL" clId="{E59F6D9D-984D-4F50-B968-9FB77B119421}" dt="2024-02-03T13:27:06.819" v="18491" actId="404"/>
          <ac:spMkLst>
            <pc:docMk/>
            <pc:sldMk cId="3046722823" sldId="277"/>
            <ac:spMk id="2" creationId="{BA806CB6-D374-7930-BFD5-4B8792AAFA14}"/>
          </ac:spMkLst>
        </pc:spChg>
        <pc:spChg chg="mod">
          <ac:chgData name="Tapani Risto" userId="976c6936-ee02-4032-8c0b-9c911f48e023" providerId="ADAL" clId="{E59F6D9D-984D-4F50-B968-9FB77B119421}" dt="2024-02-03T10:03:02.350" v="4053" actId="6549"/>
          <ac:spMkLst>
            <pc:docMk/>
            <pc:sldMk cId="3046722823" sldId="277"/>
            <ac:spMk id="3" creationId="{C0F55A08-7577-841C-678A-02BDF9927698}"/>
          </ac:spMkLst>
        </pc:spChg>
        <pc:picChg chg="del">
          <ac:chgData name="Tapani Risto" userId="976c6936-ee02-4032-8c0b-9c911f48e023" providerId="ADAL" clId="{E59F6D9D-984D-4F50-B968-9FB77B119421}" dt="2024-02-03T09:50:45.359" v="1532" actId="478"/>
          <ac:picMkLst>
            <pc:docMk/>
            <pc:sldMk cId="3046722823" sldId="277"/>
            <ac:picMk id="5" creationId="{D290957E-02CC-394B-6C20-A733908C857D}"/>
          </ac:picMkLst>
        </pc:picChg>
        <pc:picChg chg="add mod">
          <ac:chgData name="Tapani Risto" userId="976c6936-ee02-4032-8c0b-9c911f48e023" providerId="ADAL" clId="{E59F6D9D-984D-4F50-B968-9FB77B119421}" dt="2024-02-03T09:51:34.840" v="1538" actId="1076"/>
          <ac:picMkLst>
            <pc:docMk/>
            <pc:sldMk cId="3046722823" sldId="277"/>
            <ac:picMk id="6" creationId="{9AE04F41-1FCA-5E51-67C0-3DE003ED36BA}"/>
          </ac:picMkLst>
        </pc:picChg>
      </pc:sldChg>
      <pc:sldChg chg="addSp delSp modSp add mod">
        <pc:chgData name="Tapani Risto" userId="976c6936-ee02-4032-8c0b-9c911f48e023" providerId="ADAL" clId="{E59F6D9D-984D-4F50-B968-9FB77B119421}" dt="2024-02-03T13:27:14.787" v="18496" actId="404"/>
        <pc:sldMkLst>
          <pc:docMk/>
          <pc:sldMk cId="2845553695" sldId="278"/>
        </pc:sldMkLst>
        <pc:spChg chg="mod">
          <ac:chgData name="Tapani Risto" userId="976c6936-ee02-4032-8c0b-9c911f48e023" providerId="ADAL" clId="{E59F6D9D-984D-4F50-B968-9FB77B119421}" dt="2024-02-03T13:27:14.787" v="18496" actId="404"/>
          <ac:spMkLst>
            <pc:docMk/>
            <pc:sldMk cId="2845553695" sldId="278"/>
            <ac:spMk id="2" creationId="{BA806CB6-D374-7930-BFD5-4B8792AAFA14}"/>
          </ac:spMkLst>
        </pc:spChg>
        <pc:spChg chg="mod">
          <ac:chgData name="Tapani Risto" userId="976c6936-ee02-4032-8c0b-9c911f48e023" providerId="ADAL" clId="{E59F6D9D-984D-4F50-B968-9FB77B119421}" dt="2024-02-03T10:19:32.694" v="5042" actId="14100"/>
          <ac:spMkLst>
            <pc:docMk/>
            <pc:sldMk cId="2845553695" sldId="278"/>
            <ac:spMk id="3" creationId="{C0F55A08-7577-841C-678A-02BDF9927698}"/>
          </ac:spMkLst>
        </pc:spChg>
        <pc:picChg chg="del">
          <ac:chgData name="Tapani Risto" userId="976c6936-ee02-4032-8c0b-9c911f48e023" providerId="ADAL" clId="{E59F6D9D-984D-4F50-B968-9FB77B119421}" dt="2024-02-03T09:50:50.164" v="1534" actId="478"/>
          <ac:picMkLst>
            <pc:docMk/>
            <pc:sldMk cId="2845553695" sldId="278"/>
            <ac:picMk id="5" creationId="{D290957E-02CC-394B-6C20-A733908C857D}"/>
          </ac:picMkLst>
        </pc:picChg>
        <pc:picChg chg="add del mod">
          <ac:chgData name="Tapani Risto" userId="976c6936-ee02-4032-8c0b-9c911f48e023" providerId="ADAL" clId="{E59F6D9D-984D-4F50-B968-9FB77B119421}" dt="2024-02-03T10:19:24.717" v="5038" actId="478"/>
          <ac:picMkLst>
            <pc:docMk/>
            <pc:sldMk cId="2845553695" sldId="278"/>
            <ac:picMk id="6" creationId="{39E5F809-9495-1DF8-9D83-C0A2E1F25577}"/>
          </ac:picMkLst>
        </pc:picChg>
        <pc:picChg chg="add mod">
          <ac:chgData name="Tapani Risto" userId="976c6936-ee02-4032-8c0b-9c911f48e023" providerId="ADAL" clId="{E59F6D9D-984D-4F50-B968-9FB77B119421}" dt="2024-02-03T10:19:28.802" v="5041" actId="1076"/>
          <ac:picMkLst>
            <pc:docMk/>
            <pc:sldMk cId="2845553695" sldId="278"/>
            <ac:picMk id="8" creationId="{5DE3D07C-5B67-36D9-F2D2-0E8900C89548}"/>
          </ac:picMkLst>
        </pc:picChg>
      </pc:sldChg>
      <pc:sldChg chg="addSp delSp modSp add mod">
        <pc:chgData name="Tapani Risto" userId="976c6936-ee02-4032-8c0b-9c911f48e023" providerId="ADAL" clId="{E59F6D9D-984D-4F50-B968-9FB77B119421}" dt="2024-02-03T13:27:23.363" v="18501" actId="122"/>
        <pc:sldMkLst>
          <pc:docMk/>
          <pc:sldMk cId="2590284381" sldId="279"/>
        </pc:sldMkLst>
        <pc:spChg chg="mod">
          <ac:chgData name="Tapani Risto" userId="976c6936-ee02-4032-8c0b-9c911f48e023" providerId="ADAL" clId="{E59F6D9D-984D-4F50-B968-9FB77B119421}" dt="2024-02-03T13:27:23.363" v="18501" actId="122"/>
          <ac:spMkLst>
            <pc:docMk/>
            <pc:sldMk cId="2590284381" sldId="279"/>
            <ac:spMk id="2" creationId="{BA806CB6-D374-7930-BFD5-4B8792AAFA14}"/>
          </ac:spMkLst>
        </pc:spChg>
        <pc:spChg chg="mod">
          <ac:chgData name="Tapani Risto" userId="976c6936-ee02-4032-8c0b-9c911f48e023" providerId="ADAL" clId="{E59F6D9D-984D-4F50-B968-9FB77B119421}" dt="2024-02-03T10:23:34.154" v="5482" actId="20577"/>
          <ac:spMkLst>
            <pc:docMk/>
            <pc:sldMk cId="2590284381" sldId="279"/>
            <ac:spMk id="3" creationId="{C0F55A08-7577-841C-678A-02BDF9927698}"/>
          </ac:spMkLst>
        </pc:spChg>
        <pc:picChg chg="add mod">
          <ac:chgData name="Tapani Risto" userId="976c6936-ee02-4032-8c0b-9c911f48e023" providerId="ADAL" clId="{E59F6D9D-984D-4F50-B968-9FB77B119421}" dt="2024-02-03T10:19:46.331" v="5046" actId="1076"/>
          <ac:picMkLst>
            <pc:docMk/>
            <pc:sldMk cId="2590284381" sldId="279"/>
            <ac:picMk id="4" creationId="{7C65436A-449D-8410-433B-EC8917A8B0C4}"/>
          </ac:picMkLst>
        </pc:picChg>
        <pc:picChg chg="del">
          <ac:chgData name="Tapani Risto" userId="976c6936-ee02-4032-8c0b-9c911f48e023" providerId="ADAL" clId="{E59F6D9D-984D-4F50-B968-9FB77B119421}" dt="2024-02-03T10:19:07.331" v="5035" actId="21"/>
          <ac:picMkLst>
            <pc:docMk/>
            <pc:sldMk cId="2590284381" sldId="279"/>
            <ac:picMk id="6" creationId="{39E5F809-9495-1DF8-9D83-C0A2E1F25577}"/>
          </ac:picMkLst>
        </pc:picChg>
        <pc:picChg chg="del">
          <ac:chgData name="Tapani Risto" userId="976c6936-ee02-4032-8c0b-9c911f48e023" providerId="ADAL" clId="{E59F6D9D-984D-4F50-B968-9FB77B119421}" dt="2024-02-03T10:19:40.964" v="5043" actId="478"/>
          <ac:picMkLst>
            <pc:docMk/>
            <pc:sldMk cId="2590284381" sldId="279"/>
            <ac:picMk id="8" creationId="{5DE3D07C-5B67-36D9-F2D2-0E8900C89548}"/>
          </ac:picMkLst>
        </pc:picChg>
      </pc:sldChg>
      <pc:sldChg chg="addSp delSp modSp add mod">
        <pc:chgData name="Tapani Risto" userId="976c6936-ee02-4032-8c0b-9c911f48e023" providerId="ADAL" clId="{E59F6D9D-984D-4F50-B968-9FB77B119421}" dt="2024-02-03T13:27:39.296" v="18511" actId="122"/>
        <pc:sldMkLst>
          <pc:docMk/>
          <pc:sldMk cId="95412304" sldId="280"/>
        </pc:sldMkLst>
        <pc:spChg chg="mod">
          <ac:chgData name="Tapani Risto" userId="976c6936-ee02-4032-8c0b-9c911f48e023" providerId="ADAL" clId="{E59F6D9D-984D-4F50-B968-9FB77B119421}" dt="2024-02-03T13:27:39.296" v="18511" actId="122"/>
          <ac:spMkLst>
            <pc:docMk/>
            <pc:sldMk cId="95412304" sldId="280"/>
            <ac:spMk id="2" creationId="{BA806CB6-D374-7930-BFD5-4B8792AAFA14}"/>
          </ac:spMkLst>
        </pc:spChg>
        <pc:spChg chg="mod">
          <ac:chgData name="Tapani Risto" userId="976c6936-ee02-4032-8c0b-9c911f48e023" providerId="ADAL" clId="{E59F6D9D-984D-4F50-B968-9FB77B119421}" dt="2024-02-03T11:28:40.092" v="7426" actId="20577"/>
          <ac:spMkLst>
            <pc:docMk/>
            <pc:sldMk cId="95412304" sldId="280"/>
            <ac:spMk id="3" creationId="{C0F55A08-7577-841C-678A-02BDF9927698}"/>
          </ac:spMkLst>
        </pc:spChg>
        <pc:picChg chg="del">
          <ac:chgData name="Tapani Risto" userId="976c6936-ee02-4032-8c0b-9c911f48e023" providerId="ADAL" clId="{E59F6D9D-984D-4F50-B968-9FB77B119421}" dt="2024-02-03T11:08:59.167" v="6193" actId="478"/>
          <ac:picMkLst>
            <pc:docMk/>
            <pc:sldMk cId="95412304" sldId="280"/>
            <ac:picMk id="4" creationId="{7C65436A-449D-8410-433B-EC8917A8B0C4}"/>
          </ac:picMkLst>
        </pc:picChg>
        <pc:picChg chg="add mod">
          <ac:chgData name="Tapani Risto" userId="976c6936-ee02-4032-8c0b-9c911f48e023" providerId="ADAL" clId="{E59F6D9D-984D-4F50-B968-9FB77B119421}" dt="2024-02-03T11:17:51.936" v="6753" actId="1076"/>
          <ac:picMkLst>
            <pc:docMk/>
            <pc:sldMk cId="95412304" sldId="280"/>
            <ac:picMk id="6" creationId="{4E7560A8-2D4C-2628-91D3-527CBD847AD7}"/>
          </ac:picMkLst>
        </pc:picChg>
      </pc:sldChg>
      <pc:sldChg chg="modSp add mod ord">
        <pc:chgData name="Tapani Risto" userId="976c6936-ee02-4032-8c0b-9c911f48e023" providerId="ADAL" clId="{E59F6D9D-984D-4F50-B968-9FB77B119421}" dt="2024-02-03T13:27:31.972" v="18506" actId="122"/>
        <pc:sldMkLst>
          <pc:docMk/>
          <pc:sldMk cId="589110813" sldId="281"/>
        </pc:sldMkLst>
        <pc:spChg chg="mod">
          <ac:chgData name="Tapani Risto" userId="976c6936-ee02-4032-8c0b-9c911f48e023" providerId="ADAL" clId="{E59F6D9D-984D-4F50-B968-9FB77B119421}" dt="2024-02-03T13:27:31.972" v="18506" actId="122"/>
          <ac:spMkLst>
            <pc:docMk/>
            <pc:sldMk cId="589110813" sldId="281"/>
            <ac:spMk id="2" creationId="{BA806CB6-D374-7930-BFD5-4B8792AAFA14}"/>
          </ac:spMkLst>
        </pc:spChg>
        <pc:spChg chg="mod">
          <ac:chgData name="Tapani Risto" userId="976c6936-ee02-4032-8c0b-9c911f48e023" providerId="ADAL" clId="{E59F6D9D-984D-4F50-B968-9FB77B119421}" dt="2024-02-03T11:07:24.920" v="6190" actId="20577"/>
          <ac:spMkLst>
            <pc:docMk/>
            <pc:sldMk cId="589110813" sldId="281"/>
            <ac:spMk id="3" creationId="{C0F55A08-7577-841C-678A-02BDF9927698}"/>
          </ac:spMkLst>
        </pc:spChg>
      </pc:sldChg>
      <pc:sldChg chg="addSp delSp modSp add mod setBg">
        <pc:chgData name="Tapani Risto" userId="976c6936-ee02-4032-8c0b-9c911f48e023" providerId="ADAL" clId="{E59F6D9D-984D-4F50-B968-9FB77B119421}" dt="2024-02-03T13:28:01.769" v="18526" actId="122"/>
        <pc:sldMkLst>
          <pc:docMk/>
          <pc:sldMk cId="2669026097" sldId="282"/>
        </pc:sldMkLst>
        <pc:spChg chg="mod">
          <ac:chgData name="Tapani Risto" userId="976c6936-ee02-4032-8c0b-9c911f48e023" providerId="ADAL" clId="{E59F6D9D-984D-4F50-B968-9FB77B119421}" dt="2024-02-03T13:28:01.769" v="18526" actId="122"/>
          <ac:spMkLst>
            <pc:docMk/>
            <pc:sldMk cId="2669026097" sldId="282"/>
            <ac:spMk id="2" creationId="{1B2A5CB7-5B8E-7497-9653-E3F651856FD6}"/>
          </ac:spMkLst>
        </pc:spChg>
        <pc:spChg chg="mod">
          <ac:chgData name="Tapani Risto" userId="976c6936-ee02-4032-8c0b-9c911f48e023" providerId="ADAL" clId="{E59F6D9D-984D-4F50-B968-9FB77B119421}" dt="2024-02-03T12:16:30.137" v="11231" actId="57"/>
          <ac:spMkLst>
            <pc:docMk/>
            <pc:sldMk cId="2669026097" sldId="282"/>
            <ac:spMk id="3" creationId="{0146A4DA-D86A-0B8B-C479-570D10BBC942}"/>
          </ac:spMkLst>
        </pc:spChg>
        <pc:spChg chg="add del">
          <ac:chgData name="Tapani Risto" userId="976c6936-ee02-4032-8c0b-9c911f48e023" providerId="ADAL" clId="{E59F6D9D-984D-4F50-B968-9FB77B119421}" dt="2024-02-03T12:09:10.973" v="9659" actId="22"/>
          <ac:spMkLst>
            <pc:docMk/>
            <pc:sldMk cId="2669026097" sldId="282"/>
            <ac:spMk id="8" creationId="{4BE5A20D-CD35-4271-76BD-599AECD3C8D9}"/>
          </ac:spMkLst>
        </pc:spChg>
        <pc:picChg chg="add mod">
          <ac:chgData name="Tapani Risto" userId="976c6936-ee02-4032-8c0b-9c911f48e023" providerId="ADAL" clId="{E59F6D9D-984D-4F50-B968-9FB77B119421}" dt="2024-02-03T11:38:18.509" v="9150" actId="1076"/>
          <ac:picMkLst>
            <pc:docMk/>
            <pc:sldMk cId="2669026097" sldId="282"/>
            <ac:picMk id="5" creationId="{0AA74632-B02E-3B42-F3E3-D7557240ED74}"/>
          </ac:picMkLst>
        </pc:picChg>
        <pc:picChg chg="del">
          <ac:chgData name="Tapani Risto" userId="976c6936-ee02-4032-8c0b-9c911f48e023" providerId="ADAL" clId="{E59F6D9D-984D-4F50-B968-9FB77B119421}" dt="2024-02-03T11:37:47.230" v="9146" actId="478"/>
          <ac:picMkLst>
            <pc:docMk/>
            <pc:sldMk cId="2669026097" sldId="282"/>
            <ac:picMk id="7" creationId="{998D3B9F-B271-4586-01C3-9232950FE0DC}"/>
          </ac:picMkLst>
        </pc:picChg>
      </pc:sldChg>
      <pc:sldChg chg="modSp add mod ord">
        <pc:chgData name="Tapani Risto" userId="976c6936-ee02-4032-8c0b-9c911f48e023" providerId="ADAL" clId="{E59F6D9D-984D-4F50-B968-9FB77B119421}" dt="2024-02-03T13:27:53.937" v="18521" actId="122"/>
        <pc:sldMkLst>
          <pc:docMk/>
          <pc:sldMk cId="154693018" sldId="283"/>
        </pc:sldMkLst>
        <pc:spChg chg="mod">
          <ac:chgData name="Tapani Risto" userId="976c6936-ee02-4032-8c0b-9c911f48e023" providerId="ADAL" clId="{E59F6D9D-984D-4F50-B968-9FB77B119421}" dt="2024-02-03T13:27:53.937" v="18521" actId="122"/>
          <ac:spMkLst>
            <pc:docMk/>
            <pc:sldMk cId="154693018" sldId="283"/>
            <ac:spMk id="2" creationId="{1B2A5CB7-5B8E-7497-9653-E3F651856FD6}"/>
          </ac:spMkLst>
        </pc:spChg>
      </pc:sldChg>
      <pc:sldChg chg="addSp delSp modSp add mod">
        <pc:chgData name="Tapani Risto" userId="976c6936-ee02-4032-8c0b-9c911f48e023" providerId="ADAL" clId="{E59F6D9D-984D-4F50-B968-9FB77B119421}" dt="2024-02-03T13:28:11.764" v="18533" actId="403"/>
        <pc:sldMkLst>
          <pc:docMk/>
          <pc:sldMk cId="1994056807" sldId="284"/>
        </pc:sldMkLst>
        <pc:spChg chg="mod">
          <ac:chgData name="Tapani Risto" userId="976c6936-ee02-4032-8c0b-9c911f48e023" providerId="ADAL" clId="{E59F6D9D-984D-4F50-B968-9FB77B119421}" dt="2024-02-03T13:28:11.764" v="18533" actId="403"/>
          <ac:spMkLst>
            <pc:docMk/>
            <pc:sldMk cId="1994056807" sldId="284"/>
            <ac:spMk id="2" creationId="{1B2A5CB7-5B8E-7497-9653-E3F651856FD6}"/>
          </ac:spMkLst>
        </pc:spChg>
        <pc:spChg chg="mod">
          <ac:chgData name="Tapani Risto" userId="976c6936-ee02-4032-8c0b-9c911f48e023" providerId="ADAL" clId="{E59F6D9D-984D-4F50-B968-9FB77B119421}" dt="2024-02-03T12:28:14.897" v="12166" actId="6549"/>
          <ac:spMkLst>
            <pc:docMk/>
            <pc:sldMk cId="1994056807" sldId="284"/>
            <ac:spMk id="3" creationId="{0146A4DA-D86A-0B8B-C479-570D10BBC942}"/>
          </ac:spMkLst>
        </pc:spChg>
        <pc:spChg chg="add mod">
          <ac:chgData name="Tapani Risto" userId="976c6936-ee02-4032-8c0b-9c911f48e023" providerId="ADAL" clId="{E59F6D9D-984D-4F50-B968-9FB77B119421}" dt="2024-02-03T12:20:29.642" v="11284" actId="404"/>
          <ac:spMkLst>
            <pc:docMk/>
            <pc:sldMk cId="1994056807" sldId="284"/>
            <ac:spMk id="7" creationId="{BCE94E23-A5F3-D9AA-6A37-892949508987}"/>
          </ac:spMkLst>
        </pc:spChg>
        <pc:picChg chg="del">
          <ac:chgData name="Tapani Risto" userId="976c6936-ee02-4032-8c0b-9c911f48e023" providerId="ADAL" clId="{E59F6D9D-984D-4F50-B968-9FB77B119421}" dt="2024-02-03T12:19:48.053" v="11236" actId="478"/>
          <ac:picMkLst>
            <pc:docMk/>
            <pc:sldMk cId="1994056807" sldId="284"/>
            <ac:picMk id="5" creationId="{0AA74632-B02E-3B42-F3E3-D7557240ED74}"/>
          </ac:picMkLst>
        </pc:picChg>
        <pc:picChg chg="add mod">
          <ac:chgData name="Tapani Risto" userId="976c6936-ee02-4032-8c0b-9c911f48e023" providerId="ADAL" clId="{E59F6D9D-984D-4F50-B968-9FB77B119421}" dt="2024-02-03T12:19:54.546" v="11240" actId="1076"/>
          <ac:picMkLst>
            <pc:docMk/>
            <pc:sldMk cId="1994056807" sldId="284"/>
            <ac:picMk id="6" creationId="{E60F2BDD-26C2-B7FA-2CBE-DC880F875849}"/>
          </ac:picMkLst>
        </pc:picChg>
      </pc:sldChg>
      <pc:sldChg chg="addSp delSp modSp add mod">
        <pc:chgData name="Tapani Risto" userId="976c6936-ee02-4032-8c0b-9c911f48e023" providerId="ADAL" clId="{E59F6D9D-984D-4F50-B968-9FB77B119421}" dt="2024-02-03T13:28:28.329" v="18540" actId="14100"/>
        <pc:sldMkLst>
          <pc:docMk/>
          <pc:sldMk cId="2835853645" sldId="285"/>
        </pc:sldMkLst>
        <pc:spChg chg="mod">
          <ac:chgData name="Tapani Risto" userId="976c6936-ee02-4032-8c0b-9c911f48e023" providerId="ADAL" clId="{E59F6D9D-984D-4F50-B968-9FB77B119421}" dt="2024-02-03T13:28:19.366" v="18538" actId="122"/>
          <ac:spMkLst>
            <pc:docMk/>
            <pc:sldMk cId="2835853645" sldId="285"/>
            <ac:spMk id="2" creationId="{1B2A5CB7-5B8E-7497-9653-E3F651856FD6}"/>
          </ac:spMkLst>
        </pc:spChg>
        <pc:spChg chg="mod">
          <ac:chgData name="Tapani Risto" userId="976c6936-ee02-4032-8c0b-9c911f48e023" providerId="ADAL" clId="{E59F6D9D-984D-4F50-B968-9FB77B119421}" dt="2024-02-03T13:28:28.329" v="18540" actId="14100"/>
          <ac:spMkLst>
            <pc:docMk/>
            <pc:sldMk cId="2835853645" sldId="285"/>
            <ac:spMk id="3" creationId="{0146A4DA-D86A-0B8B-C479-570D10BBC942}"/>
          </ac:spMkLst>
        </pc:spChg>
        <pc:spChg chg="del">
          <ac:chgData name="Tapani Risto" userId="976c6936-ee02-4032-8c0b-9c911f48e023" providerId="ADAL" clId="{E59F6D9D-984D-4F50-B968-9FB77B119421}" dt="2024-02-03T12:28:40.164" v="12170" actId="478"/>
          <ac:spMkLst>
            <pc:docMk/>
            <pc:sldMk cId="2835853645" sldId="285"/>
            <ac:spMk id="7" creationId="{BCE94E23-A5F3-D9AA-6A37-892949508987}"/>
          </ac:spMkLst>
        </pc:spChg>
        <pc:picChg chg="add mod">
          <ac:chgData name="Tapani Risto" userId="976c6936-ee02-4032-8c0b-9c911f48e023" providerId="ADAL" clId="{E59F6D9D-984D-4F50-B968-9FB77B119421}" dt="2024-02-03T13:28:26.122" v="18539" actId="14100"/>
          <ac:picMkLst>
            <pc:docMk/>
            <pc:sldMk cId="2835853645" sldId="285"/>
            <ac:picMk id="5" creationId="{589EBA49-A934-5797-3FDB-E9E619AE25C9}"/>
          </ac:picMkLst>
        </pc:picChg>
        <pc:picChg chg="del">
          <ac:chgData name="Tapani Risto" userId="976c6936-ee02-4032-8c0b-9c911f48e023" providerId="ADAL" clId="{E59F6D9D-984D-4F50-B968-9FB77B119421}" dt="2024-02-03T12:28:37.186" v="12169" actId="478"/>
          <ac:picMkLst>
            <pc:docMk/>
            <pc:sldMk cId="2835853645" sldId="285"/>
            <ac:picMk id="6" creationId="{E60F2BDD-26C2-B7FA-2CBE-DC880F875849}"/>
          </ac:picMkLst>
        </pc:picChg>
      </pc:sldChg>
      <pc:sldChg chg="modSp add mod setBg">
        <pc:chgData name="Tapani Risto" userId="976c6936-ee02-4032-8c0b-9c911f48e023" providerId="ADAL" clId="{E59F6D9D-984D-4F50-B968-9FB77B119421}" dt="2024-02-03T13:28:55.357" v="18546" actId="404"/>
        <pc:sldMkLst>
          <pc:docMk/>
          <pc:sldMk cId="2185103423" sldId="286"/>
        </pc:sldMkLst>
        <pc:spChg chg="mod">
          <ac:chgData name="Tapani Risto" userId="976c6936-ee02-4032-8c0b-9c911f48e023" providerId="ADAL" clId="{E59F6D9D-984D-4F50-B968-9FB77B119421}" dt="2024-02-03T13:28:55.357" v="18546" actId="404"/>
          <ac:spMkLst>
            <pc:docMk/>
            <pc:sldMk cId="2185103423" sldId="286"/>
            <ac:spMk id="2" creationId="{C584094A-D7AC-9486-3C56-B98647FCF083}"/>
          </ac:spMkLst>
        </pc:spChg>
        <pc:spChg chg="mod">
          <ac:chgData name="Tapani Risto" userId="976c6936-ee02-4032-8c0b-9c911f48e023" providerId="ADAL" clId="{E59F6D9D-984D-4F50-B968-9FB77B119421}" dt="2024-02-03T13:14:04.295" v="17902" actId="1076"/>
          <ac:spMkLst>
            <pc:docMk/>
            <pc:sldMk cId="2185103423" sldId="286"/>
            <ac:spMk id="3" creationId="{54459EFA-308A-ED17-0698-002CF61A0769}"/>
          </ac:spMkLst>
        </pc:spChg>
        <pc:picChg chg="mod">
          <ac:chgData name="Tapani Risto" userId="976c6936-ee02-4032-8c0b-9c911f48e023" providerId="ADAL" clId="{E59F6D9D-984D-4F50-B968-9FB77B119421}" dt="2024-02-03T13:14:11.598" v="17904" actId="14100"/>
          <ac:picMkLst>
            <pc:docMk/>
            <pc:sldMk cId="2185103423" sldId="286"/>
            <ac:picMk id="5" creationId="{57F9B2E5-83F9-47A8-8C6F-C959AA4ED4A9}"/>
          </ac:picMkLst>
        </pc:picChg>
      </pc:sldChg>
      <pc:sldChg chg="addSp delSp modSp add mod setBg">
        <pc:chgData name="Tapani Risto" userId="976c6936-ee02-4032-8c0b-9c911f48e023" providerId="ADAL" clId="{E59F6D9D-984D-4F50-B968-9FB77B119421}" dt="2024-02-03T13:29:03.515" v="18548" actId="404"/>
        <pc:sldMkLst>
          <pc:docMk/>
          <pc:sldMk cId="3411454075" sldId="287"/>
        </pc:sldMkLst>
        <pc:spChg chg="mod">
          <ac:chgData name="Tapani Risto" userId="976c6936-ee02-4032-8c0b-9c911f48e023" providerId="ADAL" clId="{E59F6D9D-984D-4F50-B968-9FB77B119421}" dt="2024-02-03T13:29:03.515" v="18548" actId="404"/>
          <ac:spMkLst>
            <pc:docMk/>
            <pc:sldMk cId="3411454075" sldId="287"/>
            <ac:spMk id="2" creationId="{C584094A-D7AC-9486-3C56-B98647FCF083}"/>
          </ac:spMkLst>
        </pc:spChg>
        <pc:spChg chg="mod">
          <ac:chgData name="Tapani Risto" userId="976c6936-ee02-4032-8c0b-9c911f48e023" providerId="ADAL" clId="{E59F6D9D-984D-4F50-B968-9FB77B119421}" dt="2024-02-03T13:26:17.949" v="18473" actId="6549"/>
          <ac:spMkLst>
            <pc:docMk/>
            <pc:sldMk cId="3411454075" sldId="287"/>
            <ac:spMk id="3" creationId="{54459EFA-308A-ED17-0698-002CF61A0769}"/>
          </ac:spMkLst>
        </pc:spChg>
        <pc:picChg chg="del">
          <ac:chgData name="Tapani Risto" userId="976c6936-ee02-4032-8c0b-9c911f48e023" providerId="ADAL" clId="{E59F6D9D-984D-4F50-B968-9FB77B119421}" dt="2024-02-03T13:14:38.589" v="17907" actId="478"/>
          <ac:picMkLst>
            <pc:docMk/>
            <pc:sldMk cId="3411454075" sldId="287"/>
            <ac:picMk id="5" creationId="{57F9B2E5-83F9-47A8-8C6F-C959AA4ED4A9}"/>
          </ac:picMkLst>
        </pc:picChg>
        <pc:picChg chg="add mod">
          <ac:chgData name="Tapani Risto" userId="976c6936-ee02-4032-8c0b-9c911f48e023" providerId="ADAL" clId="{E59F6D9D-984D-4F50-B968-9FB77B119421}" dt="2024-02-03T13:24:30.060" v="18312" actId="14100"/>
          <ac:picMkLst>
            <pc:docMk/>
            <pc:sldMk cId="3411454075" sldId="287"/>
            <ac:picMk id="6" creationId="{D79FE02E-C5CF-1666-6265-31DDE3F72BC5}"/>
          </ac:picMkLst>
        </pc:picChg>
      </pc:sldChg>
      <pc:sldChg chg="addSp delSp modSp add mod setBg">
        <pc:chgData name="Tapani Risto" userId="976c6936-ee02-4032-8c0b-9c911f48e023" providerId="ADAL" clId="{E59F6D9D-984D-4F50-B968-9FB77B119421}" dt="2024-02-03T13:29:10.040" v="18550" actId="404"/>
        <pc:sldMkLst>
          <pc:docMk/>
          <pc:sldMk cId="2386859120" sldId="288"/>
        </pc:sldMkLst>
        <pc:spChg chg="mod">
          <ac:chgData name="Tapani Risto" userId="976c6936-ee02-4032-8c0b-9c911f48e023" providerId="ADAL" clId="{E59F6D9D-984D-4F50-B968-9FB77B119421}" dt="2024-02-03T13:29:10.040" v="18550" actId="404"/>
          <ac:spMkLst>
            <pc:docMk/>
            <pc:sldMk cId="2386859120" sldId="288"/>
            <ac:spMk id="2" creationId="{C584094A-D7AC-9486-3C56-B98647FCF083}"/>
          </ac:spMkLst>
        </pc:spChg>
        <pc:spChg chg="mod ord">
          <ac:chgData name="Tapani Risto" userId="976c6936-ee02-4032-8c0b-9c911f48e023" providerId="ADAL" clId="{E59F6D9D-984D-4F50-B968-9FB77B119421}" dt="2024-02-03T13:22:34.002" v="18257" actId="113"/>
          <ac:spMkLst>
            <pc:docMk/>
            <pc:sldMk cId="2386859120" sldId="288"/>
            <ac:spMk id="3" creationId="{54459EFA-308A-ED17-0698-002CF61A0769}"/>
          </ac:spMkLst>
        </pc:spChg>
        <pc:picChg chg="add mod">
          <ac:chgData name="Tapani Risto" userId="976c6936-ee02-4032-8c0b-9c911f48e023" providerId="ADAL" clId="{E59F6D9D-984D-4F50-B968-9FB77B119421}" dt="2024-02-03T13:20:25.078" v="18142" actId="1076"/>
          <ac:picMkLst>
            <pc:docMk/>
            <pc:sldMk cId="2386859120" sldId="288"/>
            <ac:picMk id="5" creationId="{FE5C2C56-EB89-DDFD-1307-C0585E2B025F}"/>
          </ac:picMkLst>
        </pc:picChg>
        <pc:picChg chg="del">
          <ac:chgData name="Tapani Risto" userId="976c6936-ee02-4032-8c0b-9c911f48e023" providerId="ADAL" clId="{E59F6D9D-984D-4F50-B968-9FB77B119421}" dt="2024-02-03T13:20:17.154" v="18139" actId="478"/>
          <ac:picMkLst>
            <pc:docMk/>
            <pc:sldMk cId="2386859120" sldId="288"/>
            <ac:picMk id="6" creationId="{D79FE02E-C5CF-1666-6265-31DDE3F72B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3.2.2024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06CB6-D374-7930-BFD5-4B8792AA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6.2 Diffuusio ja osmoosi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55A08-7577-841C-678A-02BDF99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81418"/>
            <a:ext cx="5693545" cy="417281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Painetta, joka tarvitaan osmoosin lopettamiseen, kutsutaan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osmoottiseksi paineeksi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O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smoottinen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paine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on ”voima, joka tarvitaan osmoosin lopettamiseen”, sen suuruus kertoo siitä, kuinka voimakkaasti liuos "vetää" vettä puoleensa.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Mitä suurempi liuenneen aineen pitoisuus liuoksessa on, sitä suurempi on sen osmoottinen paine.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Puhtaan veden osmoottinen paine on nolla.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Esimerkiksi plasman proteiinit (kolloidiosmoottinen paine) estävät osmoosia kudosnesteeseen &gt; estävät kudosnesteen liika kertymää.</a:t>
            </a: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Altis Book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C65436A-449D-8410-433B-EC8917A8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5" y="2307842"/>
            <a:ext cx="5267418" cy="37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8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06CB6-D374-7930-BFD5-4B8792AA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6.2 Diffuusio ja osmoosi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55A08-7577-841C-678A-02BDF99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81418"/>
            <a:ext cx="5693545" cy="417281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Montserrat Medium" panose="00000600000000000000" pitchFamily="2" charset="0"/>
              </a:rPr>
              <a:t>Osmolaliteetti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Montserrat Medium" panose="00000600000000000000" pitchFamily="2" charset="0"/>
              </a:rPr>
              <a:t>osmolariteetti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, toonisuus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Osmoottinen paine riippuu aineista, jotka liuokseen ovat liuenneina. </a:t>
            </a:r>
          </a:p>
          <a:p>
            <a:r>
              <a:rPr lang="fi-FI" sz="1800" dirty="0" err="1">
                <a:solidFill>
                  <a:srgbClr val="000000"/>
                </a:solidFill>
                <a:latin typeface="Altis Book"/>
              </a:rPr>
              <a:t>O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smolaarisuus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osmoleina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Osmoli</a:t>
            </a:r>
            <a:r>
              <a:rPr lang="fi-FI" sz="1800" dirty="0">
                <a:solidFill>
                  <a:srgbClr val="000000"/>
                </a:solidFill>
                <a:latin typeface="Altis Medium"/>
              </a:rPr>
              <a:t>: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kuvaa liuoksen osmoottiseen paineeseen vaikuttavien moolien lukumäärää. </a:t>
            </a:r>
          </a:p>
          <a:p>
            <a:r>
              <a:rPr lang="fi-FI" sz="1800" dirty="0" err="1">
                <a:solidFill>
                  <a:srgbClr val="000000"/>
                </a:solidFill>
                <a:latin typeface="Altis Book"/>
              </a:rPr>
              <a:t>Esim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 1.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Yhdestä moolista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NaCl:a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 = yksi mooli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osmoli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 natriumia ja yksi mooli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osmoli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 klooria &gt; kaksi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osmolia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(2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). </a:t>
            </a:r>
          </a:p>
          <a:p>
            <a:r>
              <a:rPr lang="fi-FI" sz="1800" dirty="0" err="1">
                <a:solidFill>
                  <a:srgbClr val="000000"/>
                </a:solidFill>
                <a:latin typeface="Altis Book"/>
              </a:rPr>
              <a:t>Esim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 2.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Yksi mooli Na</a:t>
            </a:r>
            <a:r>
              <a:rPr lang="fi-FI" sz="1800" b="0" i="0" u="none" strike="noStrike" baseline="-25000" dirty="0">
                <a:solidFill>
                  <a:srgbClr val="000000"/>
                </a:solidFill>
                <a:latin typeface="Altis Book"/>
              </a:rPr>
              <a:t>2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SO</a:t>
            </a:r>
            <a:r>
              <a:rPr lang="fi-FI" sz="1800" b="0" i="0" u="none" strike="noStrike" baseline="-25000" dirty="0">
                <a:solidFill>
                  <a:srgbClr val="000000"/>
                </a:solidFill>
                <a:latin typeface="Altis Book"/>
              </a:rPr>
              <a:t>4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:a  = kaksi moolia natriumia ja yhden moolin sulfaattia &gt; kolme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osmolia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(3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C65436A-449D-8410-433B-EC8917A8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5" y="2307842"/>
            <a:ext cx="5267418" cy="37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1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06CB6-D374-7930-BFD5-4B8792AA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6.2 Diffuusio ja osmoosi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55A08-7577-841C-678A-02BDF99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944" y="1926745"/>
            <a:ext cx="7253056" cy="417281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Jos liuosten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osmolaliteetti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on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sama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, ovat liuokset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iso-osmoottisia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Väkevämpi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liuos on suhteessa laimeampaan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hyperosmoottinen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ja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laimeampi 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hypo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-osmoottinen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verrattuna väkevämpään.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Osmolaliteetti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=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osmolien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määrä kilogrammassa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/kg) liuosta</a:t>
            </a:r>
          </a:p>
          <a:p>
            <a:r>
              <a:rPr lang="fi-FI" sz="1800" dirty="0" err="1">
                <a:solidFill>
                  <a:srgbClr val="000000"/>
                </a:solidFill>
                <a:latin typeface="Altis Book"/>
              </a:rPr>
              <a:t>O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smolariteetti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=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osmolien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määrä litrassa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osm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/l) liuosta. 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Toonisuus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: 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olukalvoa läpäisemättömät aineet ratkaisevat liuoksen toonisuuden. 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Esim.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Fysiologinen suolaliuos (150 mmol/l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Bernina Sans Condensed Lt"/>
              </a:rPr>
              <a:t>×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2 = 300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mosm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/l) on sekä iso-osmoottinen että isotoninen vertailtaessa plasmaan.</a:t>
            </a:r>
          </a:p>
          <a:p>
            <a:r>
              <a:rPr lang="fi-FI" sz="1800" b="1" dirty="0">
                <a:solidFill>
                  <a:srgbClr val="000000"/>
                </a:solidFill>
                <a:latin typeface="Altis Medium"/>
              </a:rPr>
              <a:t>I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sotoninen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liuos: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ei muuta solun tilavuutta. 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Hypotoninen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liuos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turvottaa, ja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hypertoninen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liuos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kutistaa solua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Esim. 300 mmol/l:n urealiuos on iso-osmoottinen, mutta ei isotoninen, koska solukalvo läpäisee ureaa &gt; osmoosin soluun &gt; solun turpoaminen.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E7560A8-2D4C-2628-91D3-527CBD84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978"/>
            <a:ext cx="4770851" cy="31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A5CB7-5B8E-7497-9653-E3F6518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6.3 </a:t>
            </a:r>
            <a:r>
              <a:rPr lang="fi-FI" sz="2400" b="1" dirty="0" err="1"/>
              <a:t>KANTAJAvälitteinen</a:t>
            </a:r>
            <a:r>
              <a:rPr lang="fi-FI" sz="2400" b="1" dirty="0"/>
              <a:t> kuljetus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46A4DA-D86A-0B8B-C479-570D10BB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503" y="2045110"/>
            <a:ext cx="4829452" cy="417281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Avustettu eli helpotettu diffuusio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Avustettu diffuusio tarvitsee pitoisuuseron eri nestetilojen välillä.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Esim. Glukoosin pääsy solukalvon 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läpi onnistuu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glukoositransporttereiden (GLUT) avulla.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Kun GLUT proteiineja lisääntyy solukalvoilla, nopeutuu glukoosin pääsy soluun.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Insuliin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in plasman glukoosia vähentävä vaikutus liittyy lisääntyneisiin  GLUT proteiineihin solukalvoilla.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98D3B9F-B271-4586-01C3-9232950F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34" y="2045110"/>
            <a:ext cx="5877745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A5CB7-5B8E-7497-9653-E3F6518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6.3 </a:t>
            </a:r>
            <a:r>
              <a:rPr lang="fi-FI" sz="2400" b="1" dirty="0" err="1"/>
              <a:t>KANTAJAvälitteinen</a:t>
            </a:r>
            <a:r>
              <a:rPr lang="fi-FI" sz="2400" b="1" dirty="0"/>
              <a:t> kuljetus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46A4DA-D86A-0B8B-C479-570D10BB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503" y="2045110"/>
            <a:ext cx="4829452" cy="417281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Aktiivinen kuljetus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Aktiivinen kuljetus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tapahtuu aina pienemmästä pitoisuudesta suurempaan pitoisuuteen. 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Primäärinen aktiivinen kuljetus: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ATP:n sidosenergia käytetään suoraan ionien kuljetukseen.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ATP-entsyymit (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Medium"/>
              </a:rPr>
              <a:t>ATPaasit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(ioni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Medium"/>
              </a:rPr>
              <a:t>pumput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) pilkkovat ATP:n sidoksia, ja samalla ne muuttavat muotoaan &gt; ioneja siirtyy nestetilasta toiseen. </a:t>
            </a:r>
          </a:p>
          <a:p>
            <a:pPr lvl="1"/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ATPaasien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etuliite (esim.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NaK-ATPaasi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ja Ca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ITC Avant Garde Std Md"/>
              </a:rPr>
              <a:t>2+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Altis Book"/>
              </a:rPr>
              <a:t>-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ATPaasi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) kertoo mitä ioneja siirretään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A74632-B02E-3B42-F3E3-D7557240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5" y="2592500"/>
            <a:ext cx="5611008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A5CB7-5B8E-7497-9653-E3F6518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6.3 </a:t>
            </a:r>
            <a:r>
              <a:rPr lang="fi-FI" sz="2400" b="1" dirty="0" err="1"/>
              <a:t>KANTAJAvälitteinen</a:t>
            </a:r>
            <a:r>
              <a:rPr lang="fi-FI" sz="2400" b="1" dirty="0"/>
              <a:t> kuljetus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46A4DA-D86A-0B8B-C479-570D10BB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947" y="2018477"/>
            <a:ext cx="5611008" cy="4172810"/>
          </a:xfrm>
        </p:spPr>
        <p:txBody>
          <a:bodyPr>
            <a:noAutofit/>
          </a:bodyPr>
          <a:lstStyle/>
          <a:p>
            <a:r>
              <a:rPr lang="fi-FI" sz="1600" b="0" i="0" u="none" strike="noStrike" baseline="0" dirty="0" err="1">
                <a:solidFill>
                  <a:srgbClr val="000000"/>
                </a:solidFill>
                <a:latin typeface="Montserrat Medium" panose="00000600000000000000" pitchFamily="2" charset="0"/>
              </a:rPr>
              <a:t>NaK-ATPaasi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Montserrat Medium" panose="00000600000000000000" pitchFamily="2" charset="0"/>
              </a:rPr>
              <a:t>aka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 Na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Montserrat Medium" panose="00000600000000000000" pitchFamily="2" charset="0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 /K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Montserrat Medium" panose="00000600000000000000" pitchFamily="2" charset="0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 -pumppu</a:t>
            </a:r>
          </a:p>
          <a:p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Na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/K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aseline="30000" dirty="0">
                <a:solidFill>
                  <a:srgbClr val="000000"/>
                </a:solidFill>
                <a:latin typeface="Altis Book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-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pumpun sykli: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(1) kolme soluliman Na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-ionia siirtyy osittain pumpun sisään ja sitoutuu kolmeen pumpun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aminopäähän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,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(2) tämä aktivoi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ATPaasin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, joka hydrolysoi ATP:n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ADP:ksi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ja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P</a:t>
            </a:r>
            <a:r>
              <a:rPr lang="fi-FI" sz="1600" b="0" i="0" u="none" strike="noStrike" baseline="-25000" dirty="0" err="1">
                <a:solidFill>
                  <a:srgbClr val="000000"/>
                </a:solidFill>
                <a:latin typeface="Altis Book"/>
              </a:rPr>
              <a:t>i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:ksi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,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(3)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ADP:n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vapautuminen johtaa proteiinin muodonmuutokseen, jolloin kolme Na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-ionia siirtyy solunulkoiseen nesteeseen,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(4) kaksi K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-ionia solunulkoisesta nesteestä sitoutuu nyt proteiiniin vapauttaen samalla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P</a:t>
            </a:r>
            <a:r>
              <a:rPr lang="fi-FI" sz="1600" b="0" i="0" u="none" strike="noStrike" baseline="-25000" dirty="0" err="1">
                <a:solidFill>
                  <a:srgbClr val="000000"/>
                </a:solidFill>
                <a:latin typeface="Altis Book"/>
              </a:rPr>
              <a:t>i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:n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,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(5) 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P</a:t>
            </a:r>
            <a:r>
              <a:rPr lang="fi-FI" sz="1600" b="0" i="0" u="none" strike="noStrike" baseline="-25000" dirty="0" err="1">
                <a:solidFill>
                  <a:srgbClr val="000000"/>
                </a:solidFill>
                <a:latin typeface="Altis Book"/>
              </a:rPr>
              <a:t>i</a:t>
            </a:r>
            <a:r>
              <a:rPr lang="fi-FI" sz="1600" b="0" i="0" u="none" strike="noStrike" baseline="0" dirty="0" err="1">
                <a:solidFill>
                  <a:srgbClr val="000000"/>
                </a:solidFill>
                <a:latin typeface="Altis Book"/>
              </a:rPr>
              <a:t>:n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 vapautuminen mahdollistaa pumpun palautumisen alkuperäiseen tilaansa ja sallii kahden K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-ionin siirtymisen solulimaan.</a:t>
            </a:r>
          </a:p>
          <a:p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Jokaisessa Na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/K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-pumpun toimintajaksossa siirtyy kolme natriumionia solusta ulos ja kaksi kaliumionia soluun sisään (3 Na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ITC Avant Garde Std Md"/>
              </a:rPr>
              <a:t>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/ 2 K</a:t>
            </a:r>
            <a:r>
              <a:rPr lang="fi-FI" sz="16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).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A74632-B02E-3B42-F3E3-D7557240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5" y="2592500"/>
            <a:ext cx="5611008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A5CB7-5B8E-7497-9653-E3F6518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6.3 </a:t>
            </a:r>
            <a:r>
              <a:rPr lang="fi-FI" sz="2400" b="1" dirty="0" err="1"/>
              <a:t>KANTAJAvälitteinen</a:t>
            </a:r>
            <a:r>
              <a:rPr lang="fi-FI" sz="2400" b="1" dirty="0"/>
              <a:t> kuljetus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46A4DA-D86A-0B8B-C479-570D10BB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947" y="2018477"/>
            <a:ext cx="5611008" cy="4172810"/>
          </a:xfrm>
        </p:spPr>
        <p:txBody>
          <a:bodyPr>
            <a:noAutofit/>
          </a:bodyPr>
          <a:lstStyle/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Sekundaarinen aktiivinen kuljetus: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hyödynnetään aikaisemmin energiaa kuluttaneella ionien kuljettamisella saavutettua pitoisuuseroa muiden tarpeellisten aineiden siirtymiseen.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Esim. Glukoosia siirtyy ruuansulatuskanavasta ohutsuolen epiteelisoluun sisälle yhdessä Na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Altis Book"/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-ionien kanssa (2 Na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ITC Avant Garde Std Md"/>
              </a:rPr>
              <a:t>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/ 1 glukoosi). 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lukoosin ja Na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-ionien siirtyminen ei tapahtuessaan kuluta energiaa &lt; alhainen Na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Altis Book"/>
              </a:rPr>
              <a:t>+</a:t>
            </a:r>
            <a:r>
              <a:rPr lang="fi-FI" sz="1800" b="0" i="0" u="none" strike="noStrike" dirty="0">
                <a:solidFill>
                  <a:srgbClr val="000000"/>
                </a:solidFill>
                <a:latin typeface="Altis Book"/>
              </a:rPr>
              <a:t>-ionien osalta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luodaan energiaa kuluttavalla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NaK-ATPaasilla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(primaari aktiivinen kuljetus).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60F2BDD-26C2-B7FA-2CBE-DC880F87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68" y="1893665"/>
            <a:ext cx="3551854" cy="434115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CE94E23-A5F3-D9AA-6A37-892949508987}"/>
              </a:ext>
            </a:extLst>
          </p:cNvPr>
          <p:cNvSpPr txBox="1"/>
          <p:nvPr/>
        </p:nvSpPr>
        <p:spPr>
          <a:xfrm>
            <a:off x="914400" y="6391922"/>
            <a:ext cx="407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Sekundaarinen aktiivinen kuljetus</a:t>
            </a:r>
          </a:p>
        </p:txBody>
      </p:sp>
    </p:spTree>
    <p:extLst>
      <p:ext uri="{BB962C8B-B14F-4D97-AF65-F5344CB8AC3E}">
        <p14:creationId xmlns:p14="http://schemas.microsoft.com/office/powerpoint/2010/main" val="199405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A5CB7-5B8E-7497-9653-E3F6518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6.3 </a:t>
            </a:r>
            <a:r>
              <a:rPr lang="fi-FI" sz="2400" b="1" dirty="0" err="1"/>
              <a:t>KANTAJAvälitteinen</a:t>
            </a:r>
            <a:r>
              <a:rPr lang="fi-FI" sz="2400" b="1" dirty="0"/>
              <a:t> kuljetus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46A4DA-D86A-0B8B-C479-570D10BB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278" y="2018477"/>
            <a:ext cx="6409677" cy="4172810"/>
          </a:xfrm>
        </p:spPr>
        <p:txBody>
          <a:bodyPr>
            <a:noAutofit/>
          </a:bodyPr>
          <a:lstStyle/>
          <a:p>
            <a:r>
              <a:rPr lang="fi-FI" sz="1600" dirty="0" err="1">
                <a:solidFill>
                  <a:schemeClr val="bg1"/>
                </a:solidFill>
              </a:rPr>
              <a:t>Endo</a:t>
            </a:r>
            <a:r>
              <a:rPr lang="fi-FI" sz="1600" dirty="0">
                <a:solidFill>
                  <a:schemeClr val="bg1"/>
                </a:solidFill>
              </a:rPr>
              <a:t>- ja </a:t>
            </a:r>
            <a:r>
              <a:rPr lang="fi-FI" sz="1600" dirty="0" err="1">
                <a:solidFill>
                  <a:schemeClr val="bg1"/>
                </a:solidFill>
              </a:rPr>
              <a:t>eksosytoosi</a:t>
            </a:r>
            <a:r>
              <a:rPr lang="fi-FI" sz="1600" dirty="0">
                <a:solidFill>
                  <a:schemeClr val="bg1"/>
                </a:solidFill>
              </a:rPr>
              <a:t>, ”I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rtotavarakuljetus” vaatii energiaa.</a:t>
            </a:r>
          </a:p>
          <a:p>
            <a:r>
              <a:rPr lang="fi-FI" sz="1600" b="1" i="0" u="none" strike="noStrike" baseline="0" dirty="0" err="1">
                <a:solidFill>
                  <a:schemeClr val="bg1"/>
                </a:solidFill>
              </a:rPr>
              <a:t>Endosytoosi</a:t>
            </a:r>
            <a:r>
              <a:rPr lang="fi-FI" sz="1600" b="1" i="0" u="none" strike="noStrike" baseline="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fi-FI" sz="1600" b="1" i="0" u="none" strike="noStrike" baseline="0" dirty="0" err="1">
                <a:solidFill>
                  <a:schemeClr val="bg1"/>
                </a:solidFill>
              </a:rPr>
              <a:t>fagosytoosi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(solusyönti), </a:t>
            </a:r>
            <a:r>
              <a:rPr lang="fi-FI" sz="1600" b="1" i="0" u="none" strike="noStrike" baseline="0" dirty="0" err="1">
                <a:solidFill>
                  <a:schemeClr val="bg1"/>
                </a:solidFill>
              </a:rPr>
              <a:t>pinosytoosi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(solujuonti) ja </a:t>
            </a:r>
            <a:r>
              <a:rPr lang="fi-FI" sz="1600" b="1" i="0" u="none" strike="noStrike" baseline="0" dirty="0">
                <a:solidFill>
                  <a:schemeClr val="bg1"/>
                </a:solidFill>
              </a:rPr>
              <a:t>reseptorivälitteinen </a:t>
            </a:r>
            <a:r>
              <a:rPr lang="fi-FI" sz="1600" b="1" i="0" u="none" strike="noStrike" baseline="0" dirty="0" err="1">
                <a:solidFill>
                  <a:schemeClr val="bg1"/>
                </a:solidFill>
              </a:rPr>
              <a:t>endosytoosi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Endosytoosissa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solukalvo kuroutuu sisään otettavan materian ympärille &gt; kalvorakkula, </a:t>
            </a:r>
            <a:r>
              <a:rPr lang="fi-FI" sz="1600" b="1" i="0" u="none" strike="noStrike" baseline="0" dirty="0" err="1">
                <a:solidFill>
                  <a:schemeClr val="bg1"/>
                </a:solidFill>
              </a:rPr>
              <a:t>endosomi</a:t>
            </a:r>
            <a:r>
              <a:rPr lang="fi-FI" sz="1600" b="1" i="0" u="none" strike="noStrike" baseline="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fi-FI" sz="1600" b="0" i="0" u="none" strike="noStrike" baseline="0" dirty="0">
                <a:solidFill>
                  <a:schemeClr val="bg1"/>
                </a:solidFill>
              </a:rPr>
              <a:t>Solussa </a:t>
            </a:r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endosomiin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/ </a:t>
            </a:r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fagosomiin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liitetään </a:t>
            </a:r>
            <a:r>
              <a:rPr lang="fi-FI" sz="1600" b="1" i="0" u="none" strike="noStrike" baseline="0" dirty="0" err="1">
                <a:solidFill>
                  <a:schemeClr val="bg1"/>
                </a:solidFill>
              </a:rPr>
              <a:t>lysosomi</a:t>
            </a:r>
            <a:r>
              <a:rPr lang="fi-FI" sz="1600" b="1" i="0" u="none" strike="noStrike" baseline="0" dirty="0">
                <a:solidFill>
                  <a:schemeClr val="bg1"/>
                </a:solidFill>
              </a:rPr>
              <a:t> </a:t>
            </a:r>
            <a:r>
              <a:rPr lang="fi-FI" sz="1600" i="0" u="none" strike="noStrike" baseline="0" dirty="0">
                <a:solidFill>
                  <a:schemeClr val="bg1"/>
                </a:solidFill>
              </a:rPr>
              <a:t>&gt; 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entsyymit </a:t>
            </a:r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hajoittava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orgaanisen aineksen solun käyttöön sopiviksi.</a:t>
            </a:r>
          </a:p>
          <a:p>
            <a:pPr lvl="1"/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Pinosytoosissa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otetaan soluun solunulkoista nestettä &gt; mukana voi olla suuriakin molekyylejä (esim. proteiineja). </a:t>
            </a:r>
          </a:p>
          <a:p>
            <a:pPr lvl="1"/>
            <a:r>
              <a:rPr lang="fi-FI" sz="1600" b="0" i="0" u="none" strike="noStrike" baseline="0" dirty="0">
                <a:solidFill>
                  <a:schemeClr val="bg1"/>
                </a:solidFill>
              </a:rPr>
              <a:t>Reseptorivälitteisessä </a:t>
            </a:r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endosytoosissa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solukalvolla oleva reseptori tunnistaa soluun otettavan molekyylin ja käynnistyy </a:t>
            </a:r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endosytoosi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.</a:t>
            </a:r>
          </a:p>
          <a:p>
            <a:r>
              <a:rPr lang="fi-FI" sz="1600" b="1" i="0" u="none" strike="noStrike" baseline="0" dirty="0" err="1">
                <a:solidFill>
                  <a:schemeClr val="bg1"/>
                </a:solidFill>
              </a:rPr>
              <a:t>Eksosytoosi</a:t>
            </a:r>
            <a:endParaRPr lang="fi-FI" sz="1600" b="1" i="0" u="none" strike="noStrike" baseline="0" dirty="0">
              <a:solidFill>
                <a:schemeClr val="bg1"/>
              </a:solidFill>
            </a:endParaRPr>
          </a:p>
          <a:p>
            <a:pPr lvl="1"/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Eksosytoosissa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solun tuottamia molekyylejä eritetään solunulkoiseen ympäristöön. </a:t>
            </a:r>
          </a:p>
          <a:p>
            <a:pPr marL="0" indent="0">
              <a:buNone/>
            </a:pPr>
            <a:endParaRPr lang="fi-FI" sz="1600" b="0" i="0" u="none" strike="noStrike" baseline="0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89EBA49-A934-5797-3FDB-E9E619AE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5" y="2704733"/>
            <a:ext cx="5351685" cy="30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5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BE8F47-E399-F4F5-C0C6-11607D96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6.4 </a:t>
            </a:r>
            <a:r>
              <a:rPr lang="fi-FI" sz="2400" b="1" dirty="0" err="1"/>
              <a:t>SOLUKalvon</a:t>
            </a:r>
            <a:r>
              <a:rPr lang="fi-FI" sz="2400" b="1" dirty="0"/>
              <a:t> potentiaali eli lepojännite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C615FA8-A428-08AB-A415-A7127B2B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0" y="2823099"/>
            <a:ext cx="3920071" cy="264604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9F681-A885-7D7C-44A5-56C419102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43003"/>
            <a:ext cx="6990888" cy="4206240"/>
          </a:xfrm>
        </p:spPr>
        <p:txBody>
          <a:bodyPr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</a:rPr>
              <a:t>L</a:t>
            </a:r>
            <a:r>
              <a:rPr lang="fi-FI" sz="1600" b="1" i="0" u="none" strike="noStrike" baseline="0" dirty="0">
                <a:solidFill>
                  <a:schemeClr val="bg1"/>
                </a:solidFill>
              </a:rPr>
              <a:t>epopotentiaali eli lepojännite: </a:t>
            </a:r>
          </a:p>
          <a:p>
            <a:pPr lvl="1"/>
            <a:r>
              <a:rPr lang="fi-FI" sz="1600" b="0" i="0" u="none" strike="noStrike" baseline="0" dirty="0">
                <a:solidFill>
                  <a:schemeClr val="bg1"/>
                </a:solidFill>
              </a:rPr>
              <a:t>ionien pitoisuusero solun ulkopuolisessa ja sisäpuolisessa nestetilassa sekä</a:t>
            </a:r>
          </a:p>
          <a:p>
            <a:pPr lvl="1"/>
            <a:r>
              <a:rPr lang="fi-FI" sz="1600" b="0" i="0" u="none" strike="noStrike" baseline="0" dirty="0">
                <a:solidFill>
                  <a:schemeClr val="bg1"/>
                </a:solidFill>
              </a:rPr>
              <a:t>kyseisten ionien solukalvon läpäisevyys. </a:t>
            </a:r>
          </a:p>
          <a:p>
            <a:r>
              <a:rPr lang="fi-FI" sz="1600" dirty="0">
                <a:solidFill>
                  <a:schemeClr val="bg1"/>
                </a:solidFill>
              </a:rPr>
              <a:t>I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onit (</a:t>
            </a:r>
            <a:r>
              <a:rPr lang="fi-FI" sz="1600" dirty="0">
                <a:solidFill>
                  <a:schemeClr val="bg1"/>
                </a:solidFill>
              </a:rPr>
              <a:t>mm. 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K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+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, Na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+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, Ca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2+ 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ja </a:t>
            </a:r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Cl</a:t>
            </a:r>
            <a:r>
              <a:rPr lang="fi-FI" sz="1600" b="0" i="0" u="none" strike="noStrike" baseline="30000" dirty="0" err="1">
                <a:solidFill>
                  <a:schemeClr val="bg1"/>
                </a:solidFill>
              </a:rPr>
              <a:t>−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) vaikuttavat solukalvon lepojännitteeseen. </a:t>
            </a:r>
          </a:p>
          <a:p>
            <a:r>
              <a:rPr lang="fi-FI" sz="1600" dirty="0">
                <a:solidFill>
                  <a:schemeClr val="bg1"/>
                </a:solidFill>
              </a:rPr>
              <a:t>N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atriumin ja kaliumin solukalvon läpäisevyydessä on selkeä ero &gt;  solukalvon lepojännite on lähempänä kaliumin tasapainopotentiaalia kuin natriumin. </a:t>
            </a:r>
          </a:p>
          <a:p>
            <a:r>
              <a:rPr lang="fi-FI" sz="1600" dirty="0">
                <a:solidFill>
                  <a:schemeClr val="bg1"/>
                </a:solidFill>
              </a:rPr>
              <a:t>E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sim. Hermokudoksen lepojännite on -70 </a:t>
            </a:r>
            <a:r>
              <a:rPr lang="fi-FI" sz="1600" b="0" i="0" u="none" strike="noStrike" baseline="0" dirty="0" err="1">
                <a:solidFill>
                  <a:schemeClr val="bg1"/>
                </a:solidFill>
              </a:rPr>
              <a:t>mV:a</a:t>
            </a:r>
            <a:r>
              <a:rPr lang="fi-FI" sz="1600" dirty="0">
                <a:solidFill>
                  <a:schemeClr val="bg1"/>
                </a:solidFill>
              </a:rPr>
              <a:t> ja tämä lisää </a:t>
            </a:r>
            <a:r>
              <a:rPr lang="fi-FI" sz="1600" b="0" i="0" u="none" strike="noStrike" dirty="0">
                <a:solidFill>
                  <a:schemeClr val="bg1"/>
                </a:solidFill>
              </a:rPr>
              <a:t>K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+</a:t>
            </a:r>
            <a:r>
              <a:rPr lang="fi-FI" sz="1600" b="0" i="0" u="none" strike="noStrike" dirty="0">
                <a:solidFill>
                  <a:schemeClr val="bg1"/>
                </a:solidFill>
              </a:rPr>
              <a:t> -ionien 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diffuusiota, koska lepojännite on pienempi (-70 mV) kuin K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+ </a:t>
            </a:r>
            <a:r>
              <a:rPr lang="fi-FI" sz="1600" b="0" i="0" u="none" strike="noStrike" dirty="0">
                <a:solidFill>
                  <a:schemeClr val="bg1"/>
                </a:solidFill>
              </a:rPr>
              <a:t>-ionien tasapainopotentiaali (-90 mV).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.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Vuotoa tasataan Na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+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/K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+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-pumppujen aktiivisuudella.</a:t>
            </a:r>
          </a:p>
          <a:p>
            <a:r>
              <a:rPr lang="fi-FI" sz="1600" b="0" i="0" u="none" strike="noStrike" baseline="0" dirty="0">
                <a:solidFill>
                  <a:schemeClr val="bg1"/>
                </a:solidFill>
              </a:rPr>
              <a:t>Lepojännitteeseen liittyvissä tapahtumissa (esim. hermosolun aktiopotentiaalissa) tarkastellaan lähinnä K+- ja Na+-ionien läpäisymuutoksia. </a:t>
            </a:r>
          </a:p>
          <a:p>
            <a:r>
              <a:rPr lang="fi-FI" sz="1600" dirty="0">
                <a:solidFill>
                  <a:schemeClr val="bg1"/>
                </a:solidFill>
              </a:rPr>
              <a:t>E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ri järjestelmissä myös Ca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2+ 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- ja Cl</a:t>
            </a:r>
            <a:r>
              <a:rPr lang="fi-FI" sz="1600" b="0" i="0" u="none" strike="noStrike" baseline="30000" dirty="0">
                <a:solidFill>
                  <a:schemeClr val="bg1"/>
                </a:solidFill>
              </a:rPr>
              <a:t>–</a:t>
            </a:r>
            <a:r>
              <a:rPr lang="fi-FI" sz="1600" b="0" i="0" u="none" strike="noStrike" baseline="0" dirty="0">
                <a:solidFill>
                  <a:schemeClr val="bg1"/>
                </a:solidFill>
              </a:rPr>
              <a:t> -ionien läpäisymuutoksilla on fysiologiassa merkitystä.</a:t>
            </a:r>
          </a:p>
        </p:txBody>
      </p:sp>
    </p:spTree>
    <p:extLst>
      <p:ext uri="{BB962C8B-B14F-4D97-AF65-F5344CB8AC3E}">
        <p14:creationId xmlns:p14="http://schemas.microsoft.com/office/powerpoint/2010/main" val="481761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84094A-D7AC-9486-3C56-B98647F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6.5 Solujen viestintä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7F9B2E5-83F9-47A8-8C6F-C959AA4E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3" y="2563113"/>
            <a:ext cx="4643021" cy="305278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59EFA-308A-ED17-0698-002CF61A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476" y="1928521"/>
            <a:ext cx="7190911" cy="4172810"/>
          </a:xfrm>
        </p:spPr>
        <p:txBody>
          <a:bodyPr>
            <a:noAutofit/>
          </a:bodyPr>
          <a:lstStyle/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Parakriininen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 viestintä: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solut erittävät säätelymolekyylejä &gt; vaikutus lähellä oleviin kohdesoluihin.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säätely on paikallista (vain tietyn elimen säätely).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Useimmat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parakriiniset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säätelijät ovat kasvutekijöitä &gt; koordinoidaan kudoksen itsensä solujen toimintaa. 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Jukstakriininen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 viestintä: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  <a:latin typeface="Altis Medium"/>
              </a:rPr>
              <a:t>k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ontaktiin perustuva &gt;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molekyylit voivat sitoutua viereisen solun solukalvon reseptoreihin.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tätä viestintätyyppiä esiintyy immuunijärjestelmässä sekä yksilökehityksen aikana. 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Autokriininen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 viestintä: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solu vapauttaa aineita, jotka vaikuttavat sen omaan toimintaan.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Yksilökehityksen aikana tärkeä erityisesti solujen erilaistumisen säätelyssä. </a:t>
            </a:r>
          </a:p>
        </p:txBody>
      </p:sp>
    </p:spTree>
    <p:extLst>
      <p:ext uri="{BB962C8B-B14F-4D97-AF65-F5344CB8AC3E}">
        <p14:creationId xmlns:p14="http://schemas.microsoft.com/office/powerpoint/2010/main" val="12887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1600" b="0" i="0" u="none" strike="noStrike" kern="1200" baseline="0">
                <a:solidFill>
                  <a:schemeClr val="tx2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>
                <a:solidFill>
                  <a:schemeClr val="tx2"/>
                </a:solidFill>
                <a:ea typeface="+mj-ea"/>
                <a:cs typeface="+mj-cs"/>
              </a:rPr>
              <a:t>LUKU 6 </a:t>
            </a:r>
            <a:br>
              <a:rPr lang="en-US" sz="1600" b="1" i="0" u="none" strike="noStrike" kern="1200" baseline="0">
                <a:solidFill>
                  <a:schemeClr val="tx2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>
                <a:solidFill>
                  <a:schemeClr val="tx2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>
                <a:solidFill>
                  <a:schemeClr val="tx2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>
                <a:solidFill>
                  <a:schemeClr val="tx2"/>
                </a:solidFill>
              </a:rPr>
            </a:br>
            <a:r>
              <a:rPr lang="fi-FI" sz="1600" b="1" i="0" u="none" strike="noStrike" baseline="0">
                <a:solidFill>
                  <a:schemeClr val="tx2"/>
                </a:solidFill>
              </a:rPr>
              <a:t>SOLUN JA SOLUNULKOISEN YMPÄRISTÖN YHTEYDET </a:t>
            </a:r>
            <a:endParaRPr lang="en-US" sz="1600" kern="120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4626" y="3724108"/>
            <a:ext cx="4003106" cy="19424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00" b="0" i="0" u="none" strike="noStrike" baseline="0" dirty="0"/>
              <a:t> </a:t>
            </a:r>
            <a:endParaRPr lang="fi-FI" sz="1100" dirty="0"/>
          </a:p>
          <a:p>
            <a:r>
              <a:rPr lang="fi-FI" sz="1100" b="1" dirty="0"/>
              <a:t>6.1 Solunulkoisen ja -sisäisen ympäristön yhteys </a:t>
            </a:r>
            <a:endParaRPr lang="fi-FI" sz="1100" dirty="0"/>
          </a:p>
          <a:p>
            <a:r>
              <a:rPr lang="fi-FI" sz="1100" b="1" dirty="0"/>
              <a:t>6.2 Diffuusio ja osmoosi </a:t>
            </a:r>
            <a:endParaRPr lang="fi-FI" sz="1100" dirty="0"/>
          </a:p>
          <a:p>
            <a:r>
              <a:rPr lang="fi-FI" sz="1100" b="1" dirty="0"/>
              <a:t>6.3 Operaattorivälitteinen kuljetus </a:t>
            </a:r>
            <a:endParaRPr lang="fi-FI" sz="1100" dirty="0"/>
          </a:p>
          <a:p>
            <a:r>
              <a:rPr lang="fi-FI" sz="1100" b="1" dirty="0"/>
              <a:t>6.4 Kalvon potentiaali </a:t>
            </a:r>
            <a:endParaRPr lang="fi-FI" sz="1100" dirty="0"/>
          </a:p>
          <a:p>
            <a:r>
              <a:rPr lang="fi-FI" sz="1100" b="1" dirty="0"/>
              <a:t>6.5 Solujen signalointi </a:t>
            </a:r>
            <a:endParaRPr lang="en-US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11" y="598634"/>
            <a:ext cx="3768929" cy="561928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A9E0BED-9C58-3516-2F45-6E17EB70B213}"/>
              </a:ext>
            </a:extLst>
          </p:cNvPr>
          <p:cNvSpPr txBox="1"/>
          <p:nvPr/>
        </p:nvSpPr>
        <p:spPr>
          <a:xfrm>
            <a:off x="7546165" y="5520973"/>
            <a:ext cx="3504573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endParaRPr lang="fi-FI" sz="900" b="0" i="0" u="none" strike="noStrike" baseline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i-FI" sz="900" b="1" i="0" u="none" strike="noStrike" baseline="0" dirty="0">
                <a:solidFill>
                  <a:srgbClr val="FFFFFF"/>
                </a:solidFill>
                <a:latin typeface="Montserrat" panose="00000500000000000000" pitchFamily="2" charset="0"/>
              </a:rPr>
              <a:t>KERTAA AIEMMISTA LUVUISTA: </a:t>
            </a:r>
            <a:endParaRPr lang="fi-FI" sz="900" b="0" i="0" u="none" strike="noStrike" baseline="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i-FI" sz="9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Hiilihydraatit </a:t>
            </a:r>
            <a:endParaRPr lang="fi-FI" sz="900" b="0" i="0" u="none" strike="noStrike" baseline="0" dirty="0">
              <a:solidFill>
                <a:srgbClr val="FFFFFF"/>
              </a:solidFill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9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Rasvat </a:t>
            </a:r>
          </a:p>
          <a:p>
            <a:pPr>
              <a:spcAft>
                <a:spcPts val="600"/>
              </a:spcAft>
            </a:pPr>
            <a:r>
              <a:rPr lang="fi-FI" sz="9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Proteiinit </a:t>
            </a:r>
          </a:p>
          <a:p>
            <a:pPr>
              <a:spcAft>
                <a:spcPts val="600"/>
              </a:spcAft>
            </a:pPr>
            <a:r>
              <a:rPr lang="fi-FI" sz="90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Solukalvo ja siihen liittyvät rakenteet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98913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84094A-D7AC-9486-3C56-B98647F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6.5 Solujen viestintä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7F9B2E5-83F9-47A8-8C6F-C959AA4E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2554358"/>
            <a:ext cx="4394447" cy="288934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59EFA-308A-ED17-0698-002CF61A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655" y="2401014"/>
            <a:ext cx="7190912" cy="4172810"/>
          </a:xfrm>
        </p:spPr>
        <p:txBody>
          <a:bodyPr>
            <a:noAutofit/>
          </a:bodyPr>
          <a:lstStyle/>
          <a:p>
            <a:r>
              <a:rPr lang="fi-FI" sz="1600" b="1" i="0" u="none" strike="noStrike" baseline="0" dirty="0">
                <a:solidFill>
                  <a:srgbClr val="000000"/>
                </a:solidFill>
                <a:latin typeface="Altis Medium"/>
              </a:rPr>
              <a:t>Endokriininen (umpieritteinen) viestintä: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umpieritysrauhasten erittämien hormonien vaikutus kohdesoluihin &gt; kohdesoluilla on kyseiselle hormonille reseptori.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Hormonit leviävät koko kehoon veren kuljettamana ja vaikuttavat laajasti kehon toimintaan. </a:t>
            </a:r>
          </a:p>
          <a:p>
            <a:r>
              <a:rPr lang="fi-FI" sz="1600" b="1" i="0" u="none" strike="noStrike" baseline="0" dirty="0" err="1">
                <a:solidFill>
                  <a:srgbClr val="000000"/>
                </a:solidFill>
                <a:latin typeface="Altis Medium"/>
              </a:rPr>
              <a:t>Synaptinen</a:t>
            </a:r>
            <a:r>
              <a:rPr lang="fi-FI" sz="1600" b="1" i="0" u="none" strike="noStrike" baseline="0" dirty="0">
                <a:solidFill>
                  <a:srgbClr val="000000"/>
                </a:solidFill>
                <a:latin typeface="Altis Medium"/>
              </a:rPr>
              <a:t> viestintä: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hermokudoksen tapa vaikuttaa välittäjäaineella kohdesolujen toimintaan.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Osalla hermosoluja välittäjäaine on hormoni (neuroendokriiniset hermosolut).</a:t>
            </a:r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8510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84094A-D7AC-9486-3C56-B98647F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6.5 Solujen viestintä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59EFA-308A-ED17-0698-002CF61A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" y="2011680"/>
            <a:ext cx="7821226" cy="4206240"/>
          </a:xfrm>
        </p:spPr>
        <p:txBody>
          <a:bodyPr>
            <a:noAutofit/>
          </a:bodyPr>
          <a:lstStyle/>
          <a:p>
            <a:r>
              <a:rPr lang="fi-FI" sz="1600" b="1" dirty="0">
                <a:solidFill>
                  <a:schemeClr val="bg1"/>
                </a:solidFill>
              </a:rPr>
              <a:t>Toisiolähetit ja signaalivälitys </a:t>
            </a:r>
          </a:p>
          <a:p>
            <a:pPr lvl="1"/>
            <a:r>
              <a:rPr lang="fi-FI" sz="1600" dirty="0">
                <a:solidFill>
                  <a:schemeClr val="bg1"/>
                </a:solidFill>
              </a:rPr>
              <a:t>Vesiliukoiset viestiaineet vaikuttavat solun sisäisiin toimintoihin signaalivälityksellä.</a:t>
            </a:r>
          </a:p>
          <a:p>
            <a:pPr lvl="1"/>
            <a:r>
              <a:rPr lang="fi-FI" sz="1600" dirty="0">
                <a:solidFill>
                  <a:schemeClr val="bg1"/>
                </a:solidFill>
              </a:rPr>
              <a:t>Solukalvon reseptorien aktivoimat toisiolähetit muuttavat solun sisällä olevien entsyymien, toimintaa.</a:t>
            </a:r>
          </a:p>
          <a:p>
            <a:pPr lvl="1"/>
            <a:r>
              <a:rPr lang="fi-FI" sz="1600" dirty="0">
                <a:solidFill>
                  <a:schemeClr val="bg1"/>
                </a:solidFill>
              </a:rPr>
              <a:t>Toisiolähetit voivat olla ioneja (yleisimmin Ca</a:t>
            </a:r>
            <a:r>
              <a:rPr lang="fi-FI" sz="1600" baseline="30000" dirty="0">
                <a:solidFill>
                  <a:schemeClr val="bg1"/>
                </a:solidFill>
              </a:rPr>
              <a:t>2+ </a:t>
            </a:r>
            <a:r>
              <a:rPr lang="fi-FI" sz="1600" dirty="0">
                <a:solidFill>
                  <a:schemeClr val="bg1"/>
                </a:solidFill>
              </a:rPr>
              <a:t>-ioni) tai viestiaineen tarttumisen jälkeen solulimaan vapautuvia molekyylejä. </a:t>
            </a:r>
          </a:p>
          <a:p>
            <a:pPr lvl="1"/>
            <a:r>
              <a:rPr lang="fi-FI" sz="1600" dirty="0">
                <a:solidFill>
                  <a:schemeClr val="bg1"/>
                </a:solidFill>
              </a:rPr>
              <a:t>Yksi tärkeimmistä toisiolähettimolekyyleistä on syklinen AMP (</a:t>
            </a:r>
            <a:r>
              <a:rPr lang="fi-FI" sz="1600" dirty="0" err="1">
                <a:solidFill>
                  <a:schemeClr val="bg1"/>
                </a:solidFill>
              </a:rPr>
              <a:t>cAMP</a:t>
            </a:r>
            <a:r>
              <a:rPr lang="fi-FI" sz="1600" dirty="0">
                <a:solidFill>
                  <a:schemeClr val="bg1"/>
                </a:solidFill>
              </a:rPr>
              <a:t>).</a:t>
            </a:r>
          </a:p>
          <a:p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b="1" dirty="0">
                <a:solidFill>
                  <a:schemeClr val="bg1"/>
                </a:solidFill>
              </a:rPr>
              <a:t>Yleisesti signaalivälitteiset tapahtumat</a:t>
            </a:r>
            <a:r>
              <a:rPr lang="fi-FI" sz="1600" dirty="0">
                <a:solidFill>
                  <a:schemeClr val="bg1"/>
                </a:solidFill>
              </a:rPr>
              <a:t>: </a:t>
            </a:r>
          </a:p>
          <a:p>
            <a:pPr marL="571500" lvl="1" indent="-342900">
              <a:buFont typeface="+mj-lt"/>
              <a:buAutoNum type="arabicPeriod"/>
            </a:pPr>
            <a:r>
              <a:rPr lang="fi-FI" sz="1600" dirty="0">
                <a:solidFill>
                  <a:schemeClr val="bg1"/>
                </a:solidFill>
              </a:rPr>
              <a:t>Vesiliukoinen viestiaine tarttuu solukalvon reseptoriin. </a:t>
            </a:r>
          </a:p>
          <a:p>
            <a:pPr marL="571500" lvl="1" indent="-342900">
              <a:buFont typeface="+mj-lt"/>
              <a:buAutoNum type="arabicPeriod"/>
            </a:pPr>
            <a:r>
              <a:rPr lang="fi-FI" sz="1600" dirty="0">
                <a:solidFill>
                  <a:schemeClr val="bg1"/>
                </a:solidFill>
              </a:rPr>
              <a:t>Tämä aktivoi epäsuorasti solukalvon entsyymin (esim. G-proteiinin), joka tuottaa syklistä AMP:tä soluliman ATP:stä. </a:t>
            </a:r>
          </a:p>
          <a:p>
            <a:pPr marL="571500" lvl="1" indent="-342900">
              <a:buFont typeface="+mj-lt"/>
              <a:buAutoNum type="arabicPeriod"/>
            </a:pPr>
            <a:r>
              <a:rPr lang="fi-FI" sz="1600" dirty="0">
                <a:solidFill>
                  <a:schemeClr val="bg1"/>
                </a:solidFill>
              </a:rPr>
              <a:t>Syklisen AMP:n pitoisuus solun sisällä lisääntyy, ja se aktivoi aiemmin inaktiiviset soluliman entsyymit. </a:t>
            </a:r>
          </a:p>
          <a:p>
            <a:pPr marL="571500" lvl="1" indent="-342900">
              <a:buFont typeface="+mj-lt"/>
              <a:buAutoNum type="arabicPeriod"/>
            </a:pPr>
            <a:r>
              <a:rPr lang="fi-FI" sz="1600" dirty="0" err="1">
                <a:solidFill>
                  <a:schemeClr val="bg1"/>
                </a:solidFill>
              </a:rPr>
              <a:t>cAMP:n</a:t>
            </a:r>
            <a:r>
              <a:rPr lang="fi-FI" sz="1600" dirty="0">
                <a:solidFill>
                  <a:schemeClr val="bg1"/>
                </a:solidFill>
              </a:rPr>
              <a:t> aktivoimat entsyymit muuttavat sitten solun toimintaa</a:t>
            </a:r>
          </a:p>
          <a:p>
            <a:r>
              <a:rPr lang="fi-FI" sz="1600" dirty="0">
                <a:solidFill>
                  <a:srgbClr val="000000"/>
                </a:solidFill>
                <a:latin typeface="Altis Book"/>
              </a:rPr>
              <a:t>P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ieni määrällä viestiainetta &gt; kymmenien entsyymien aktiivisuus &gt; aktivoituneet entsyymit </a:t>
            </a:r>
            <a:r>
              <a:rPr lang="fi-FI" sz="1600" dirty="0">
                <a:solidFill>
                  <a:srgbClr val="000000"/>
                </a:solidFill>
                <a:latin typeface="Altis Book"/>
              </a:rPr>
              <a:t>tuottavat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useita toisiolähettejä &gt; toisiolähettien aktivoimat entsyymit tuottavat useita lopputuotteita &gt; vaikutus moninkertaistuu. </a:t>
            </a:r>
            <a:endParaRPr lang="fi-FI" sz="1600" b="1" i="0" u="none" strike="noStrike" baseline="0" dirty="0">
              <a:solidFill>
                <a:schemeClr val="bg1"/>
              </a:solidFill>
            </a:endParaRPr>
          </a:p>
        </p:txBody>
      </p:sp>
      <p:pic>
        <p:nvPicPr>
          <p:cNvPr id="6" name="Kuva 5" descr="Kuva, joka sisältää kohteen teksti, kuvakaappaus, hedelmä, appelsiini&#10;&#10;Kuvaus luotu automaattisesti">
            <a:extLst>
              <a:ext uri="{FF2B5EF4-FFF2-40B4-BE49-F238E27FC236}">
                <a16:creationId xmlns:a16="http://schemas.microsoft.com/office/drawing/2014/main" id="{D79FE02E-C5CF-1666-6265-31DDE3F7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637" y="3069076"/>
            <a:ext cx="4255363" cy="25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4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84094A-D7AC-9486-3C56-B98647F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6.5 Solujen viestintä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E5C2C56-EB89-DDFD-1307-C0585E2B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03" y="2297608"/>
            <a:ext cx="4412654" cy="41148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59EFA-308A-ED17-0698-002CF61A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959" y="2211772"/>
            <a:ext cx="4890998" cy="4172810"/>
          </a:xfrm>
        </p:spPr>
        <p:txBody>
          <a:bodyPr>
            <a:normAutofit/>
          </a:bodyPr>
          <a:lstStyle/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Rasvaliukoisten viestiaineiden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reseptorit sijaitsevat joko tumassa DNA:han kiinnittyneinä tai solulimassa. 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Rasvaliukoinen viestiaine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: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aktivoi reseptorin ja vaikuttaa suoraan solun geneettisen tiedon esiintymiseen.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mm. useat hormonit (estradioli, testosteroni, kortisoli ja D-vitamiini).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  <a:latin typeface="Altis Book"/>
              </a:rPr>
              <a:t>Rasvaliukoisuutensa ansiosta ne säilyttävät rakenteensa kauemmin kuin vesiliukoiset &gt; niiden välittämä vaikutus solujen toimintaan on pitkäkestoista.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8685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34CFF-9790-5384-54EA-60B963F3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6.1 Solunulkoisen ja -sisäisen ympäristön yhteys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EA290E-461D-2D41-A044-2F8E6C30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3" y="2304644"/>
            <a:ext cx="6258757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Solun sisäisen ja ulkoisen ympäristön vuorovaikutus on välttämättömyys. </a:t>
            </a:r>
          </a:p>
          <a:p>
            <a:r>
              <a:rPr lang="fi-FI" sz="1800" dirty="0">
                <a:solidFill>
                  <a:srgbClr val="000000"/>
                </a:solidFill>
              </a:rPr>
              <a:t>S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olukalvolla on merkittävä rooli.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Solukalvon läpäisy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Kudosnesteestä soluun ja solusta kudosnesteeseen  tapahtuu solukalvon läpi.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Solukalvo läpäisee rasvaliukoisia ja pieniä  molekyylejä helposti.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Vesiliukoisille aineille solukalvo on valikoivasti (selektiivisesti) läpäisevä.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Solukalvo on selektiivisesti läpäisevä tietyille ioneille &gt; johtaa joillekin kudoksille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hermo-ja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lihaskudos) tyypilliseen solukalvon lepojännitteeseen. 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9CF337-308D-42C3-B2E1-1AFB13CE8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396" y="2438883"/>
            <a:ext cx="5225651" cy="30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9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34CFF-9790-5384-54EA-60B963F3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6.1 Solunulkoisen ja -sisäisen ympäristön yhteys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EA290E-461D-2D41-A044-2F8E6C30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4" y="2438883"/>
            <a:ext cx="6258757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Solukalvon läpäisytavat </a:t>
            </a:r>
          </a:p>
          <a:p>
            <a:r>
              <a:rPr lang="fi-FI" sz="1800" b="0" i="0" u="none" strike="noStrike" baseline="0" dirty="0">
                <a:solidFill>
                  <a:srgbClr val="885A76"/>
                </a:solidFill>
              </a:rPr>
              <a:t>1. Kuljettajavälitteinen kuljetus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a. Helpotettu diffuusio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b. Aktiivinen kuljetus </a:t>
            </a:r>
          </a:p>
          <a:p>
            <a:r>
              <a:rPr lang="fi-FI" sz="1800" b="0" i="0" u="none" strike="noStrike" baseline="0" dirty="0">
                <a:solidFill>
                  <a:srgbClr val="885A76"/>
                </a:solidFill>
              </a:rPr>
              <a:t>2. Ei-kantajavälitteinen kuljetus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a. Diffuusio; rasvaliukoiset ja pienet molekyylit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b. Ionien diffuusio ionikanavan kautta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c. Osmoosi; vesimolekyylien diffuusio. 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9CF337-308D-42C3-B2E1-1AFB13CE8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396" y="2438883"/>
            <a:ext cx="5225651" cy="30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9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34CFF-9790-5384-54EA-60B963F3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6.1 Solunulkoisen ja -sisäisen ympäristön yhteys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EA290E-461D-2D41-A044-2F8E6C30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51" y="2145920"/>
            <a:ext cx="6658250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Solukalvon läpäisyn luokittelu passiivisen ja aktiivisen tapahtuman perusteella.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Passiivinen kuljetus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: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molekyylien ja ionien nettoliike suuremmasta pitoisuudesta pienempään pitoisuuteen.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ei vaadi ATP energiaa.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kaikki ei-kantajavälitteiset diffuusiot ja kantajavälitteinen avustettu diffuusio. 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Aktiivinen kuljetus: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molekyylien ja ionien liikepienemmästä pitoisuudesta suurempaan pitoisuuteen.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vaatii energiankulutusta. </a:t>
            </a:r>
          </a:p>
          <a:p>
            <a:pPr lvl="1"/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endo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- ja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eksosytoosi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sekä eri ioneja kuljettavat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ATPaasit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, ”ionipumput”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9CF337-308D-42C3-B2E1-1AFB13CE8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504" y="1797459"/>
            <a:ext cx="5116496" cy="30031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94B0480-6AAC-4346-8E09-189CD6D04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432" y="4807761"/>
            <a:ext cx="3033567" cy="20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06CB6-D374-7930-BFD5-4B8792AA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6.2 Diffuusio ja osmoosi 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90957E-02CC-394B-6C20-A733908C8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3" y="2341727"/>
            <a:ext cx="6130569" cy="344844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55A08-7577-841C-678A-02BDF99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9" y="2401014"/>
            <a:ext cx="4015628" cy="4172810"/>
          </a:xfrm>
        </p:spPr>
        <p:txBody>
          <a:bodyPr>
            <a:normAutofit/>
          </a:bodyPr>
          <a:lstStyle/>
          <a:p>
            <a:r>
              <a:rPr lang="fi-FI" sz="1800" b="1" i="0" u="none" strike="noStrike" baseline="0" dirty="0">
                <a:solidFill>
                  <a:srgbClr val="000000"/>
                </a:solidFill>
              </a:rPr>
              <a:t>Brownin lämpöliike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suuremmassa pitoisuudessa ainetta törmäykset toistuvat useammin &gt; todennäköisyys päätyä sellaiseen tilaan, jossa ainetta on vähemmän, lisääntyy. </a:t>
            </a:r>
          </a:p>
          <a:p>
            <a:r>
              <a:rPr lang="fi-FI" sz="1800" dirty="0">
                <a:solidFill>
                  <a:srgbClr val="000000"/>
                </a:solidFill>
              </a:rPr>
              <a:t>S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atunnainen aineiden leviäminen =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diffuusio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Diffuusioon ei tarvita solukalvoa, vaan kaikki aineiden satunnainen leviäminen on diffuusiota.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27820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06CB6-D374-7930-BFD5-4B8792AA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6.2 Diffuusio ja osmoosi 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90957E-02CC-394B-6C20-A733908C8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3" y="2341727"/>
            <a:ext cx="6130569" cy="344844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55A08-7577-841C-678A-02BDF99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747" y="2267849"/>
            <a:ext cx="4935985" cy="417281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Diffuusiossa aineet voivat myös liikkua pienemmästä pitoisuudesta suurempaan.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Siirtymistä pienemmästä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ei tapahdu niin usein &gt;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n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ettodiffuusio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johtaa eri tilojen välisen pitoisuuseron tasoittumiseen.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opuksi satunnaista liikettä tapahtuu molempiin suuntiin yhtä paljon.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Diffuusioaika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kasvaa, jos diffuusioetäisyys kasvaa.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diffuusioaika noin 10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Altis Book"/>
              </a:rPr>
              <a:t>−7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sekuntia solukalvon läpi,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1,6 × 10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Altis Book"/>
              </a:rPr>
              <a:t>–6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sekuntia synapsiraon (40 nm) ylittämiseen,  ja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1–2 × 10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Altis Book"/>
              </a:rPr>
              <a:t>–3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sekuntia kahden epiteelisolukerroksen (1–2 μm) läpi keuhkoissa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05825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06CB6-D374-7930-BFD5-4B8792AA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6.2 Diffuusio ja osmoosi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55A08-7577-841C-678A-02BDF99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502" y="2294482"/>
            <a:ext cx="4935985" cy="417281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Diffuusio solukalvon läpi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Solukalvo läpäisee rasvaliukoisia helposti.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Mm. k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aasut, steroidihormonit läpäisevät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diffuusiolla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solukalvot.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Solukalvo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on vesiliukoisille, myös vedelle haaste.</a:t>
            </a:r>
          </a:p>
          <a:p>
            <a:r>
              <a:rPr lang="fi-FI" sz="1800" b="1" dirty="0">
                <a:solidFill>
                  <a:srgbClr val="000000"/>
                </a:solidFill>
                <a:latin typeface="Altis Book"/>
              </a:rPr>
              <a:t>Avustettu diffuusio 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noudattaa diffuusion periaatteita (pitoisuusero), mutta aineiden läpäisyä (esim. glukoosi, vesi) solukalvon läpi avustetaan proteiinirakenteella.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Solukalvo on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ioneita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läpäisemätön &gt; läpäisyyn tarvitaan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ionikanavia.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Ionikanavat ovat spesifisiä eli päästävät läpi vain tiettyä ionia.</a:t>
            </a:r>
          </a:p>
          <a:p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AE04F41-1FCA-5E51-67C0-3DE003ED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0" y="2198849"/>
            <a:ext cx="5923328" cy="40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06CB6-D374-7930-BFD5-4B8792AA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/>
              <a:t>6.2 Diffuusio ja osmoosi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55A08-7577-841C-678A-02BDF99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81418"/>
            <a:ext cx="5693545" cy="4172810"/>
          </a:xfrm>
        </p:spPr>
        <p:txBody>
          <a:bodyPr>
            <a:noAutofit/>
          </a:bodyPr>
          <a:lstStyle/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Osmoosi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on veden nettodiffuusio solukalvon läpi. 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K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aksi edellytystä: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(1) veteen liuenneen aineen pitoisuuksien on oltava erilaiset nestetilojen eri puolilla ja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(2) solukalvon on oltava suhteellisen läpäisemätön liuenneelle aineelle.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Osmoosissa vapaiden vesimolekyylien määrä on ratkaisevaa.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Mitä laimeampi liuos on, sitä suurempi on vapaiden vesimolekyylien pitoisuus &gt; laimeammasta liuoksesta veden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nettodiffusio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väkevämmän liuoksen suuntaan on suurempi &gt; tilavuus väkevämmässä lisääntyy, kunnes liuokset ovat aineen pitoisuuteen liittyen yhtä laimeat.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E3D07C-5B67-36D9-F2D2-0E8900C8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07" y="2741044"/>
            <a:ext cx="4900592" cy="27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3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523</TotalTime>
  <Words>1692</Words>
  <Application>Microsoft Office PowerPoint</Application>
  <PresentationFormat>Laajakuva</PresentationFormat>
  <Paragraphs>175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4" baseType="lpstr">
      <vt:lpstr>Altis Book</vt:lpstr>
      <vt:lpstr>Altis Medium</vt:lpstr>
      <vt:lpstr>Bernina Sans Condensed Lt</vt:lpstr>
      <vt:lpstr>Calibri</vt:lpstr>
      <vt:lpstr>Corbel</vt:lpstr>
      <vt:lpstr>ITC Avant Garde Std Md</vt:lpstr>
      <vt:lpstr>Kenyan Coffee Rg</vt:lpstr>
      <vt:lpstr>Lato</vt:lpstr>
      <vt:lpstr>Montserrat</vt:lpstr>
      <vt:lpstr>Montserrat Medium</vt:lpstr>
      <vt:lpstr>Wingdings</vt:lpstr>
      <vt:lpstr>Vuorovärinen</vt:lpstr>
      <vt:lpstr>PowerPoint-esitys</vt:lpstr>
      <vt:lpstr>   LUKU 6      SOLUN JA SOLUNULKOISEN YMPÄRISTÖN YHTEYDET </vt:lpstr>
      <vt:lpstr>6.1 Solunulkoisen ja -sisäisen ympäristön yhteys </vt:lpstr>
      <vt:lpstr>6.1 Solunulkoisen ja -sisäisen ympäristön yhteys </vt:lpstr>
      <vt:lpstr>6.1 Solunulkoisen ja -sisäisen ympäristön yhteys </vt:lpstr>
      <vt:lpstr>6.2 Diffuusio ja osmoosi </vt:lpstr>
      <vt:lpstr>6.2 Diffuusio ja osmoosi </vt:lpstr>
      <vt:lpstr>6.2 Diffuusio ja osmoosi </vt:lpstr>
      <vt:lpstr>6.2 Diffuusio ja osmoosi </vt:lpstr>
      <vt:lpstr>6.2 Diffuusio ja osmoosi </vt:lpstr>
      <vt:lpstr>6.2 Diffuusio ja osmoosi </vt:lpstr>
      <vt:lpstr>6.2 Diffuusio ja osmoosi </vt:lpstr>
      <vt:lpstr>6.3 KANTAJAvälitteinen kuljetus</vt:lpstr>
      <vt:lpstr>6.3 KANTAJAvälitteinen kuljetus</vt:lpstr>
      <vt:lpstr>6.3 KANTAJAvälitteinen kuljetus</vt:lpstr>
      <vt:lpstr>6.3 KANTAJAvälitteinen kuljetus</vt:lpstr>
      <vt:lpstr>6.3 KANTAJAvälitteinen kuljetus</vt:lpstr>
      <vt:lpstr>6.4 SOLUKalvon potentiaali eli lepojännite</vt:lpstr>
      <vt:lpstr>6.5 Solujen viestintä</vt:lpstr>
      <vt:lpstr>6.5 Solujen viestintä</vt:lpstr>
      <vt:lpstr>6.5 Solujen viestintä</vt:lpstr>
      <vt:lpstr>6.5 Solujen viestintä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2024-02-03T13:29:17Z</dcterms:modified>
</cp:coreProperties>
</file>