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4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B00ED6-D57F-4EA1-8746-BF741AA51D48}" v="6" dt="2024-01-30T12:58:17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ADB00ED6-D57F-4EA1-8746-BF741AA51D48}"/>
    <pc:docChg chg="undo custSel addSld delSld modSld">
      <pc:chgData name="Tapani Risto" userId="976c6936-ee02-4032-8c0b-9c911f48e023" providerId="ADAL" clId="{ADB00ED6-D57F-4EA1-8746-BF741AA51D48}" dt="2024-01-30T12:58:54.064" v="2814" actId="47"/>
      <pc:docMkLst>
        <pc:docMk/>
      </pc:docMkLst>
      <pc:sldChg chg="del">
        <pc:chgData name="Tapani Risto" userId="976c6936-ee02-4032-8c0b-9c911f48e023" providerId="ADAL" clId="{ADB00ED6-D57F-4EA1-8746-BF741AA51D48}" dt="2024-01-30T12:58:51.295" v="2810" actId="47"/>
        <pc:sldMkLst>
          <pc:docMk/>
          <pc:sldMk cId="804296497" sldId="256"/>
        </pc:sldMkLst>
      </pc:sldChg>
      <pc:sldChg chg="addSp delSp modSp add mod setBg setClrOvrMap delDesignElem">
        <pc:chgData name="Tapani Risto" userId="976c6936-ee02-4032-8c0b-9c911f48e023" providerId="ADAL" clId="{ADB00ED6-D57F-4EA1-8746-BF741AA51D48}" dt="2024-01-30T12:58:44.511" v="2809" actId="26606"/>
        <pc:sldMkLst>
          <pc:docMk/>
          <pc:sldMk cId="2889041593" sldId="257"/>
        </pc:sldMkLst>
        <pc:spChg chg="mod">
          <ac:chgData name="Tapani Risto" userId="976c6936-ee02-4032-8c0b-9c911f48e023" providerId="ADAL" clId="{ADB00ED6-D57F-4EA1-8746-BF741AA51D48}" dt="2024-01-30T12:58:44.511" v="2809" actId="26606"/>
          <ac:spMkLst>
            <pc:docMk/>
            <pc:sldMk cId="2889041593" sldId="257"/>
            <ac:spMk id="2" creationId="{8117D41D-10AB-A374-1CAA-651FA6802492}"/>
          </ac:spMkLst>
        </pc:spChg>
        <pc:spChg chg="mod">
          <ac:chgData name="Tapani Risto" userId="976c6936-ee02-4032-8c0b-9c911f48e023" providerId="ADAL" clId="{ADB00ED6-D57F-4EA1-8746-BF741AA51D48}" dt="2024-01-30T12:58:44.511" v="2809" actId="26606"/>
          <ac:spMkLst>
            <pc:docMk/>
            <pc:sldMk cId="2889041593" sldId="257"/>
            <ac:spMk id="3" creationId="{4B4A6579-F82A-DA1D-37D6-6129B8C20604}"/>
          </ac:spMkLst>
        </pc:spChg>
        <pc:spChg chg="mod">
          <ac:chgData name="Tapani Risto" userId="976c6936-ee02-4032-8c0b-9c911f48e023" providerId="ADAL" clId="{ADB00ED6-D57F-4EA1-8746-BF741AA51D48}" dt="2024-01-30T12:58:44.511" v="2809" actId="26606"/>
          <ac:spMkLst>
            <pc:docMk/>
            <pc:sldMk cId="2889041593" sldId="257"/>
            <ac:spMk id="6" creationId="{65258638-06D2-B0DF-A3B0-29D7CB93BDF8}"/>
          </ac:spMkLst>
        </pc:spChg>
        <pc:spChg chg="del">
          <ac:chgData name="Tapani Risto" userId="976c6936-ee02-4032-8c0b-9c911f48e023" providerId="ADAL" clId="{ADB00ED6-D57F-4EA1-8746-BF741AA51D48}" dt="2024-01-30T12:58:17.867" v="2808"/>
          <ac:spMkLst>
            <pc:docMk/>
            <pc:sldMk cId="2889041593" sldId="257"/>
            <ac:spMk id="10" creationId="{C4285719-470E-454C-AF62-8323075F1F5B}"/>
          </ac:spMkLst>
        </pc:spChg>
        <pc:spChg chg="add">
          <ac:chgData name="Tapani Risto" userId="976c6936-ee02-4032-8c0b-9c911f48e023" providerId="ADAL" clId="{ADB00ED6-D57F-4EA1-8746-BF741AA51D48}" dt="2024-01-30T12:58:44.511" v="2809" actId="26606"/>
          <ac:spMkLst>
            <pc:docMk/>
            <pc:sldMk cId="2889041593" sldId="257"/>
            <ac:spMk id="11" creationId="{C67564D6-576C-45C9-B7EA-F7701B149F73}"/>
          </ac:spMkLst>
        </pc:spChg>
        <pc:spChg chg="del">
          <ac:chgData name="Tapani Risto" userId="976c6936-ee02-4032-8c0b-9c911f48e023" providerId="ADAL" clId="{ADB00ED6-D57F-4EA1-8746-BF741AA51D48}" dt="2024-01-30T12:58:17.867" v="2808"/>
          <ac:spMkLst>
            <pc:docMk/>
            <pc:sldMk cId="2889041593" sldId="257"/>
            <ac:spMk id="12" creationId="{CD9FE4EF-C4D8-49A0-B2FF-81D8DB7D8A24}"/>
          </ac:spMkLst>
        </pc:spChg>
        <pc:spChg chg="add">
          <ac:chgData name="Tapani Risto" userId="976c6936-ee02-4032-8c0b-9c911f48e023" providerId="ADAL" clId="{ADB00ED6-D57F-4EA1-8746-BF741AA51D48}" dt="2024-01-30T12:58:44.511" v="2809" actId="26606"/>
          <ac:spMkLst>
            <pc:docMk/>
            <pc:sldMk cId="2889041593" sldId="257"/>
            <ac:spMk id="13" creationId="{F9060CEE-D73E-44ED-A407-C828C9E4D942}"/>
          </ac:spMkLst>
        </pc:spChg>
        <pc:spChg chg="del">
          <ac:chgData name="Tapani Risto" userId="976c6936-ee02-4032-8c0b-9c911f48e023" providerId="ADAL" clId="{ADB00ED6-D57F-4EA1-8746-BF741AA51D48}" dt="2024-01-30T12:58:17.867" v="2808"/>
          <ac:spMkLst>
            <pc:docMk/>
            <pc:sldMk cId="2889041593" sldId="257"/>
            <ac:spMk id="14" creationId="{4300840D-0A0B-4512-BACA-B439D5B9C57C}"/>
          </ac:spMkLst>
        </pc:spChg>
        <pc:spChg chg="add">
          <ac:chgData name="Tapani Risto" userId="976c6936-ee02-4032-8c0b-9c911f48e023" providerId="ADAL" clId="{ADB00ED6-D57F-4EA1-8746-BF741AA51D48}" dt="2024-01-30T12:58:44.511" v="2809" actId="26606"/>
          <ac:spMkLst>
            <pc:docMk/>
            <pc:sldMk cId="2889041593" sldId="257"/>
            <ac:spMk id="15" creationId="{AF0B544C-FD6C-42D8-B6B7-DDF7E60D035D}"/>
          </ac:spMkLst>
        </pc:spChg>
        <pc:spChg chg="del">
          <ac:chgData name="Tapani Risto" userId="976c6936-ee02-4032-8c0b-9c911f48e023" providerId="ADAL" clId="{ADB00ED6-D57F-4EA1-8746-BF741AA51D48}" dt="2024-01-30T12:58:17.867" v="2808"/>
          <ac:spMkLst>
            <pc:docMk/>
            <pc:sldMk cId="2889041593" sldId="257"/>
            <ac:spMk id="16" creationId="{D2B78728-A580-49A7-84F9-6EF6F583ADE0}"/>
          </ac:spMkLst>
        </pc:spChg>
        <pc:spChg chg="del">
          <ac:chgData name="Tapani Risto" userId="976c6936-ee02-4032-8c0b-9c911f48e023" providerId="ADAL" clId="{ADB00ED6-D57F-4EA1-8746-BF741AA51D48}" dt="2024-01-30T12:58:17.867" v="2808"/>
          <ac:spMkLst>
            <pc:docMk/>
            <pc:sldMk cId="2889041593" sldId="257"/>
            <ac:spMk id="18" creationId="{38FAA1A1-D861-433F-88FA-1E9D6FD31D11}"/>
          </ac:spMkLst>
        </pc:spChg>
        <pc:spChg chg="del">
          <ac:chgData name="Tapani Risto" userId="976c6936-ee02-4032-8c0b-9c911f48e023" providerId="ADAL" clId="{ADB00ED6-D57F-4EA1-8746-BF741AA51D48}" dt="2024-01-30T12:58:17.867" v="2808"/>
          <ac:spMkLst>
            <pc:docMk/>
            <pc:sldMk cId="2889041593" sldId="257"/>
            <ac:spMk id="20" creationId="{8D71EDA1-87BF-4D5D-AB79-F346FD19278A}"/>
          </ac:spMkLst>
        </pc:spChg>
        <pc:picChg chg="mod ord">
          <ac:chgData name="Tapani Risto" userId="976c6936-ee02-4032-8c0b-9c911f48e023" providerId="ADAL" clId="{ADB00ED6-D57F-4EA1-8746-BF741AA51D48}" dt="2024-01-30T12:58:44.511" v="2809" actId="26606"/>
          <ac:picMkLst>
            <pc:docMk/>
            <pc:sldMk cId="2889041593" sldId="257"/>
            <ac:picMk id="5" creationId="{B2D5C112-CC6B-F67A-9FEE-2D21B880DBA4}"/>
          </ac:picMkLst>
        </pc:picChg>
      </pc:sldChg>
      <pc:sldChg chg="addSp modSp new del mod">
        <pc:chgData name="Tapani Risto" userId="976c6936-ee02-4032-8c0b-9c911f48e023" providerId="ADAL" clId="{ADB00ED6-D57F-4EA1-8746-BF741AA51D48}" dt="2024-01-30T12:58:52.198" v="2811" actId="47"/>
        <pc:sldMkLst>
          <pc:docMk/>
          <pc:sldMk cId="2574588250" sldId="265"/>
        </pc:sldMkLst>
        <pc:spChg chg="mod">
          <ac:chgData name="Tapani Risto" userId="976c6936-ee02-4032-8c0b-9c911f48e023" providerId="ADAL" clId="{ADB00ED6-D57F-4EA1-8746-BF741AA51D48}" dt="2024-01-30T12:25:35.372" v="15" actId="20577"/>
          <ac:spMkLst>
            <pc:docMk/>
            <pc:sldMk cId="2574588250" sldId="265"/>
            <ac:spMk id="2" creationId="{DED6C31F-FAB3-303B-E54F-0BBE4A52C83F}"/>
          </ac:spMkLst>
        </pc:spChg>
        <pc:spChg chg="mod">
          <ac:chgData name="Tapani Risto" userId="976c6936-ee02-4032-8c0b-9c911f48e023" providerId="ADAL" clId="{ADB00ED6-D57F-4EA1-8746-BF741AA51D48}" dt="2024-01-30T12:39:51.600" v="1243" actId="120"/>
          <ac:spMkLst>
            <pc:docMk/>
            <pc:sldMk cId="2574588250" sldId="265"/>
            <ac:spMk id="3" creationId="{1EF1631A-2D57-C822-ABFF-6D71A1C9C1A3}"/>
          </ac:spMkLst>
        </pc:spChg>
        <pc:picChg chg="add mod">
          <ac:chgData name="Tapani Risto" userId="976c6936-ee02-4032-8c0b-9c911f48e023" providerId="ADAL" clId="{ADB00ED6-D57F-4EA1-8746-BF741AA51D48}" dt="2024-01-30T12:26:10.440" v="17" actId="1076"/>
          <ac:picMkLst>
            <pc:docMk/>
            <pc:sldMk cId="2574588250" sldId="265"/>
            <ac:picMk id="5" creationId="{4BF35BB6-F3A0-1ED4-2995-E9B07DAD8130}"/>
          </ac:picMkLst>
        </pc:picChg>
      </pc:sldChg>
      <pc:sldChg chg="addSp delSp modSp new del mod">
        <pc:chgData name="Tapani Risto" userId="976c6936-ee02-4032-8c0b-9c911f48e023" providerId="ADAL" clId="{ADB00ED6-D57F-4EA1-8746-BF741AA51D48}" dt="2024-01-30T12:58:52.904" v="2812" actId="47"/>
        <pc:sldMkLst>
          <pc:docMk/>
          <pc:sldMk cId="4140411947" sldId="266"/>
        </pc:sldMkLst>
        <pc:spChg chg="mod">
          <ac:chgData name="Tapani Risto" userId="976c6936-ee02-4032-8c0b-9c911f48e023" providerId="ADAL" clId="{ADB00ED6-D57F-4EA1-8746-BF741AA51D48}" dt="2024-01-30T12:25:29.955" v="14" actId="404"/>
          <ac:spMkLst>
            <pc:docMk/>
            <pc:sldMk cId="4140411947" sldId="266"/>
            <ac:spMk id="2" creationId="{9C04A953-9B15-C70B-0F42-B8619BD94379}"/>
          </ac:spMkLst>
        </pc:spChg>
        <pc:spChg chg="mod">
          <ac:chgData name="Tapani Risto" userId="976c6936-ee02-4032-8c0b-9c911f48e023" providerId="ADAL" clId="{ADB00ED6-D57F-4EA1-8746-BF741AA51D48}" dt="2024-01-30T12:55:09.711" v="2790" actId="27636"/>
          <ac:spMkLst>
            <pc:docMk/>
            <pc:sldMk cId="4140411947" sldId="266"/>
            <ac:spMk id="3" creationId="{2E7F8E6E-7478-20C5-7590-5E85E54E8485}"/>
          </ac:spMkLst>
        </pc:spChg>
        <pc:spChg chg="add del">
          <ac:chgData name="Tapani Risto" userId="976c6936-ee02-4032-8c0b-9c911f48e023" providerId="ADAL" clId="{ADB00ED6-D57F-4EA1-8746-BF741AA51D48}" dt="2024-01-30T12:40:59.145" v="1245" actId="22"/>
          <ac:spMkLst>
            <pc:docMk/>
            <pc:sldMk cId="4140411947" sldId="266"/>
            <ac:spMk id="5" creationId="{2A119EB5-DAE1-B833-381B-7E06BAB563BE}"/>
          </ac:spMkLst>
        </pc:spChg>
        <pc:picChg chg="add mod">
          <ac:chgData name="Tapani Risto" userId="976c6936-ee02-4032-8c0b-9c911f48e023" providerId="ADAL" clId="{ADB00ED6-D57F-4EA1-8746-BF741AA51D48}" dt="2024-01-30T12:41:09.832" v="1247"/>
          <ac:picMkLst>
            <pc:docMk/>
            <pc:sldMk cId="4140411947" sldId="266"/>
            <ac:picMk id="6" creationId="{758C51D8-C325-1E67-8640-B3C7EA7C464D}"/>
          </ac:picMkLst>
        </pc:picChg>
      </pc:sldChg>
      <pc:sldChg chg="addSp modSp new del mod">
        <pc:chgData name="Tapani Risto" userId="976c6936-ee02-4032-8c0b-9c911f48e023" providerId="ADAL" clId="{ADB00ED6-D57F-4EA1-8746-BF741AA51D48}" dt="2024-01-30T12:58:53.452" v="2813" actId="47"/>
        <pc:sldMkLst>
          <pc:docMk/>
          <pc:sldMk cId="1308302456" sldId="267"/>
        </pc:sldMkLst>
        <pc:spChg chg="mod">
          <ac:chgData name="Tapani Risto" userId="976c6936-ee02-4032-8c0b-9c911f48e023" providerId="ADAL" clId="{ADB00ED6-D57F-4EA1-8746-BF741AA51D48}" dt="2024-01-30T12:46:22.746" v="1854" actId="403"/>
          <ac:spMkLst>
            <pc:docMk/>
            <pc:sldMk cId="1308302456" sldId="267"/>
            <ac:spMk id="2" creationId="{95682D79-A05C-DAC9-6E59-BCBDC99206B9}"/>
          </ac:spMkLst>
        </pc:spChg>
        <pc:spChg chg="mod">
          <ac:chgData name="Tapani Risto" userId="976c6936-ee02-4032-8c0b-9c911f48e023" providerId="ADAL" clId="{ADB00ED6-D57F-4EA1-8746-BF741AA51D48}" dt="2024-01-30T12:55:27.991" v="2793" actId="403"/>
          <ac:spMkLst>
            <pc:docMk/>
            <pc:sldMk cId="1308302456" sldId="267"/>
            <ac:spMk id="3" creationId="{E9BEE730-534E-15B0-5806-ECB4B1C6FB9B}"/>
          </ac:spMkLst>
        </pc:spChg>
        <pc:picChg chg="add mod">
          <ac:chgData name="Tapani Risto" userId="976c6936-ee02-4032-8c0b-9c911f48e023" providerId="ADAL" clId="{ADB00ED6-D57F-4EA1-8746-BF741AA51D48}" dt="2024-01-30T12:46:28.758" v="1855"/>
          <ac:picMkLst>
            <pc:docMk/>
            <pc:sldMk cId="1308302456" sldId="267"/>
            <ac:picMk id="4" creationId="{E894314D-CC4C-AAD3-EC89-B49FE9EE0D7F}"/>
          </ac:picMkLst>
        </pc:picChg>
      </pc:sldChg>
      <pc:sldChg chg="addSp modSp new del mod">
        <pc:chgData name="Tapani Risto" userId="976c6936-ee02-4032-8c0b-9c911f48e023" providerId="ADAL" clId="{ADB00ED6-D57F-4EA1-8746-BF741AA51D48}" dt="2024-01-30T12:58:54.064" v="2814" actId="47"/>
        <pc:sldMkLst>
          <pc:docMk/>
          <pc:sldMk cId="2892989313" sldId="268"/>
        </pc:sldMkLst>
        <pc:spChg chg="mod">
          <ac:chgData name="Tapani Risto" userId="976c6936-ee02-4032-8c0b-9c911f48e023" providerId="ADAL" clId="{ADB00ED6-D57F-4EA1-8746-BF741AA51D48}" dt="2024-01-30T12:51:35.216" v="2412" actId="404"/>
          <ac:spMkLst>
            <pc:docMk/>
            <pc:sldMk cId="2892989313" sldId="268"/>
            <ac:spMk id="2" creationId="{670AE549-6CAD-5D26-EC1A-B79F75E46FFB}"/>
          </ac:spMkLst>
        </pc:spChg>
        <pc:spChg chg="mod">
          <ac:chgData name="Tapani Risto" userId="976c6936-ee02-4032-8c0b-9c911f48e023" providerId="ADAL" clId="{ADB00ED6-D57F-4EA1-8746-BF741AA51D48}" dt="2024-01-30T12:56:14.265" v="2805" actId="20577"/>
          <ac:spMkLst>
            <pc:docMk/>
            <pc:sldMk cId="2892989313" sldId="268"/>
            <ac:spMk id="3" creationId="{5D135736-B196-4BD4-54C1-50DD3C8CF422}"/>
          </ac:spMkLst>
        </pc:spChg>
        <pc:picChg chg="add mod">
          <ac:chgData name="Tapani Risto" userId="976c6936-ee02-4032-8c0b-9c911f48e023" providerId="ADAL" clId="{ADB00ED6-D57F-4EA1-8746-BF741AA51D48}" dt="2024-01-30T12:51:43.388" v="2413"/>
          <ac:picMkLst>
            <pc:docMk/>
            <pc:sldMk cId="2892989313" sldId="268"/>
            <ac:picMk id="4" creationId="{1BD16C90-8E81-AD7A-7F2B-34F95B222F7B}"/>
          </ac:picMkLst>
        </pc:picChg>
        <pc:picChg chg="add mod modCrop">
          <ac:chgData name="Tapani Risto" userId="976c6936-ee02-4032-8c0b-9c911f48e023" providerId="ADAL" clId="{ADB00ED6-D57F-4EA1-8746-BF741AA51D48}" dt="2024-01-30T12:56:19.541" v="2806" actId="1076"/>
          <ac:picMkLst>
            <pc:docMk/>
            <pc:sldMk cId="2892989313" sldId="268"/>
            <ac:picMk id="6" creationId="{560DE526-C478-5B7B-0634-B121856EB8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6" y="892557"/>
            <a:ext cx="3374654" cy="50314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6" y="2194560"/>
            <a:ext cx="6905666" cy="1739347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20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LUKU 5 </a:t>
            </a:r>
            <a:br>
              <a:rPr lang="en-US" sz="2000" b="1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ENERGIA-AINEENVAIHDUNTA</a:t>
            </a:r>
            <a:endParaRPr lang="en-US" sz="20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246" y="3996250"/>
            <a:ext cx="6905666" cy="194243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i-FI" sz="1600">
              <a:solidFill>
                <a:schemeClr val="bg2"/>
              </a:solidFill>
            </a:endParaRPr>
          </a:p>
          <a:p>
            <a:r>
              <a:rPr lang="fi-FI" sz="1600" b="1">
                <a:solidFill>
                  <a:schemeClr val="bg2"/>
                </a:solidFill>
              </a:rPr>
              <a:t>5.1 Energia-aineenvaihduntaan liittyviä käsitteitä </a:t>
            </a:r>
            <a:endParaRPr lang="fi-FI" sz="1600">
              <a:solidFill>
                <a:schemeClr val="bg2"/>
              </a:solidFill>
            </a:endParaRPr>
          </a:p>
          <a:p>
            <a:r>
              <a:rPr lang="fi-FI" sz="1600" b="1">
                <a:solidFill>
                  <a:schemeClr val="bg2"/>
                </a:solidFill>
              </a:rPr>
              <a:t>5.2 Glykolyysi ja anaerobinen energiantuotto </a:t>
            </a:r>
            <a:endParaRPr lang="fi-FI" sz="1600">
              <a:solidFill>
                <a:schemeClr val="bg2"/>
              </a:solidFill>
            </a:endParaRPr>
          </a:p>
          <a:p>
            <a:r>
              <a:rPr lang="fi-FI" sz="1600" b="1">
                <a:solidFill>
                  <a:schemeClr val="bg2"/>
                </a:solidFill>
              </a:rPr>
              <a:t>5.3 Aerobinen energiantuotto </a:t>
            </a:r>
            <a:endParaRPr lang="fi-FI" sz="1600">
              <a:solidFill>
                <a:schemeClr val="bg2"/>
              </a:solidFill>
            </a:endParaRPr>
          </a:p>
          <a:p>
            <a:r>
              <a:rPr lang="fi-FI" sz="1600" b="1">
                <a:solidFill>
                  <a:schemeClr val="bg2"/>
                </a:solidFill>
              </a:rPr>
              <a:t>5.4 Rasvat ja proteiinit 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5258638-06D2-B0DF-A3B0-29D7CB93BDF8}"/>
              </a:ext>
            </a:extLst>
          </p:cNvPr>
          <p:cNvSpPr txBox="1"/>
          <p:nvPr/>
        </p:nvSpPr>
        <p:spPr>
          <a:xfrm>
            <a:off x="466722" y="4714077"/>
            <a:ext cx="33329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endParaRPr lang="fi-FI" sz="1200" b="0" i="0" u="none" strike="noStrike" baseline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i-FI" sz="1200" b="1" i="0" u="none" strike="noStrike" baseline="0" dirty="0">
                <a:solidFill>
                  <a:srgbClr val="FFFFFF"/>
                </a:solidFill>
                <a:latin typeface="Montserrat" panose="00000500000000000000" pitchFamily="2" charset="0"/>
              </a:rPr>
              <a:t>KERTAA AIEMMISTA LUVUISTA: </a:t>
            </a:r>
            <a:endParaRPr lang="fi-FI" sz="1200" b="0" i="0" u="none" strike="noStrike" baseline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i-FI" sz="120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Aineenvaihduntareitit </a:t>
            </a:r>
            <a:endParaRPr lang="fi-FI" sz="1200" b="0" i="0" u="none" strike="noStrike" baseline="0">
              <a:solidFill>
                <a:srgbClr val="FFFFFF"/>
              </a:solidFill>
              <a:latin typeface="Lato" panose="020F0502020204030203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120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Hiilihydraatit, rasvat ja proteiinit </a:t>
            </a:r>
            <a:endParaRPr lang="fi-FI" sz="1200" b="0" i="0" u="none" strike="noStrike" baseline="0">
              <a:solidFill>
                <a:srgbClr val="FFFFFF"/>
              </a:solidFill>
              <a:latin typeface="Lato" panose="020F0502020204030203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120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Bioenergetiikka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288904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281</TotalTime>
  <Words>51</Words>
  <Application>Microsoft Office PowerPoint</Application>
  <PresentationFormat>Laajakuva</PresentationFormat>
  <Paragraphs>12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Calibri</vt:lpstr>
      <vt:lpstr>Corbel</vt:lpstr>
      <vt:lpstr>Kenyan Coffee Rg</vt:lpstr>
      <vt:lpstr>Lato</vt:lpstr>
      <vt:lpstr>Montserrat</vt:lpstr>
      <vt:lpstr>Wingdings</vt:lpstr>
      <vt:lpstr>Vuorovärinen</vt:lpstr>
      <vt:lpstr>PowerPoint-esitys</vt:lpstr>
      <vt:lpstr>   LUKU 5     ENERGIA-AINEENVAIHDUNTA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2024-01-30T12:58:58Z</dcterms:modified>
</cp:coreProperties>
</file>