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04B097-99DB-48A5-9E6A-16B78DF5100A}" v="33" dt="2024-02-07T08:12:18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7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C904B097-99DB-48A5-9E6A-16B78DF5100A}"/>
    <pc:docChg chg="undo custSel addSld modSld">
      <pc:chgData name="Tapani Risto" userId="976c6936-ee02-4032-8c0b-9c911f48e023" providerId="ADAL" clId="{C904B097-99DB-48A5-9E6A-16B78DF5100A}" dt="2024-02-07T11:35:57.011" v="44649" actId="1076"/>
      <pc:docMkLst>
        <pc:docMk/>
      </pc:docMkLst>
      <pc:sldChg chg="addSp modSp mod">
        <pc:chgData name="Tapani Risto" userId="976c6936-ee02-4032-8c0b-9c911f48e023" providerId="ADAL" clId="{C904B097-99DB-48A5-9E6A-16B78DF5100A}" dt="2024-02-05T14:50:06.388" v="749" actId="14100"/>
        <pc:sldMkLst>
          <pc:docMk/>
          <pc:sldMk cId="1865182377" sldId="265"/>
        </pc:sldMkLst>
        <pc:spChg chg="mod">
          <ac:chgData name="Tapani Risto" userId="976c6936-ee02-4032-8c0b-9c911f48e023" providerId="ADAL" clId="{C904B097-99DB-48A5-9E6A-16B78DF5100A}" dt="2024-02-05T14:31:56.218" v="8" actId="27636"/>
          <ac:spMkLst>
            <pc:docMk/>
            <pc:sldMk cId="1865182377" sldId="265"/>
            <ac:spMk id="2" creationId="{81425FBD-95CB-7D4E-F4AF-A52487C1D784}"/>
          </ac:spMkLst>
        </pc:spChg>
        <pc:spChg chg="mod">
          <ac:chgData name="Tapani Risto" userId="976c6936-ee02-4032-8c0b-9c911f48e023" providerId="ADAL" clId="{C904B097-99DB-48A5-9E6A-16B78DF5100A}" dt="2024-02-05T14:50:00.181" v="748" actId="1076"/>
          <ac:spMkLst>
            <pc:docMk/>
            <pc:sldMk cId="1865182377" sldId="265"/>
            <ac:spMk id="3" creationId="{FAD07B77-09F5-942F-1C12-D9B5244A7B21}"/>
          </ac:spMkLst>
        </pc:spChg>
        <pc:picChg chg="add mod">
          <ac:chgData name="Tapani Risto" userId="976c6936-ee02-4032-8c0b-9c911f48e023" providerId="ADAL" clId="{C904B097-99DB-48A5-9E6A-16B78DF5100A}" dt="2024-02-05T14:50:06.388" v="749" actId="14100"/>
          <ac:picMkLst>
            <pc:docMk/>
            <pc:sldMk cId="1865182377" sldId="265"/>
            <ac:picMk id="5" creationId="{9BFDFB05-D07C-4830-A25E-BDECE5343063}"/>
          </ac:picMkLst>
        </pc:picChg>
      </pc:sldChg>
      <pc:sldChg chg="addSp modSp new mod modClrScheme chgLayout">
        <pc:chgData name="Tapani Risto" userId="976c6936-ee02-4032-8c0b-9c911f48e023" providerId="ADAL" clId="{C904B097-99DB-48A5-9E6A-16B78DF5100A}" dt="2024-02-05T14:52:29.968" v="784" actId="1076"/>
        <pc:sldMkLst>
          <pc:docMk/>
          <pc:sldMk cId="1892723525" sldId="266"/>
        </pc:sldMkLst>
        <pc:spChg chg="mod ord">
          <ac:chgData name="Tapani Risto" userId="976c6936-ee02-4032-8c0b-9c911f48e023" providerId="ADAL" clId="{C904B097-99DB-48A5-9E6A-16B78DF5100A}" dt="2024-02-05T14:52:14.682" v="779" actId="700"/>
          <ac:spMkLst>
            <pc:docMk/>
            <pc:sldMk cId="1892723525" sldId="266"/>
            <ac:spMk id="2" creationId="{18DEBD34-C7A4-9726-AA91-94C0373F0F63}"/>
          </ac:spMkLst>
        </pc:spChg>
        <pc:spChg chg="mod ord">
          <ac:chgData name="Tapani Risto" userId="976c6936-ee02-4032-8c0b-9c911f48e023" providerId="ADAL" clId="{C904B097-99DB-48A5-9E6A-16B78DF5100A}" dt="2024-02-05T14:52:14.682" v="779" actId="700"/>
          <ac:spMkLst>
            <pc:docMk/>
            <pc:sldMk cId="1892723525" sldId="266"/>
            <ac:spMk id="3" creationId="{8F8F8FC0-FECB-2513-90AC-3625734056A4}"/>
          </ac:spMkLst>
        </pc:spChg>
        <pc:picChg chg="add mod">
          <ac:chgData name="Tapani Risto" userId="976c6936-ee02-4032-8c0b-9c911f48e023" providerId="ADAL" clId="{C904B097-99DB-48A5-9E6A-16B78DF5100A}" dt="2024-02-05T14:52:29.968" v="784" actId="1076"/>
          <ac:picMkLst>
            <pc:docMk/>
            <pc:sldMk cId="1892723525" sldId="266"/>
            <ac:picMk id="5" creationId="{9562D913-C67C-7B78-B0C7-497BA4341A02}"/>
          </ac:picMkLst>
        </pc:picChg>
      </pc:sldChg>
      <pc:sldChg chg="addSp delSp modSp new mod modClrScheme chgLayout">
        <pc:chgData name="Tapani Risto" userId="976c6936-ee02-4032-8c0b-9c911f48e023" providerId="ADAL" clId="{C904B097-99DB-48A5-9E6A-16B78DF5100A}" dt="2024-02-07T05:41:50.574" v="19466" actId="1076"/>
        <pc:sldMkLst>
          <pc:docMk/>
          <pc:sldMk cId="3807433073" sldId="267"/>
        </pc:sldMkLst>
        <pc:spChg chg="del mod ord">
          <ac:chgData name="Tapani Risto" userId="976c6936-ee02-4032-8c0b-9c911f48e023" providerId="ADAL" clId="{C904B097-99DB-48A5-9E6A-16B78DF5100A}" dt="2024-02-05T14:53:00.401" v="786" actId="700"/>
          <ac:spMkLst>
            <pc:docMk/>
            <pc:sldMk cId="3807433073" sldId="267"/>
            <ac:spMk id="2" creationId="{B6501FDD-E90D-4E22-098F-ED4E337A9C74}"/>
          </ac:spMkLst>
        </pc:spChg>
        <pc:spChg chg="add mod ord">
          <ac:chgData name="Tapani Risto" userId="976c6936-ee02-4032-8c0b-9c911f48e023" providerId="ADAL" clId="{C904B097-99DB-48A5-9E6A-16B78DF5100A}" dt="2024-02-05T14:53:17.431" v="794" actId="404"/>
          <ac:spMkLst>
            <pc:docMk/>
            <pc:sldMk cId="3807433073" sldId="267"/>
            <ac:spMk id="3" creationId="{6B50198F-5201-A1C8-A4E8-87D1CEBC22E9}"/>
          </ac:spMkLst>
        </pc:spChg>
        <pc:spChg chg="add mod ord">
          <ac:chgData name="Tapani Risto" userId="976c6936-ee02-4032-8c0b-9c911f48e023" providerId="ADAL" clId="{C904B097-99DB-48A5-9E6A-16B78DF5100A}" dt="2024-02-07T05:41:50.574" v="19466" actId="1076"/>
          <ac:spMkLst>
            <pc:docMk/>
            <pc:sldMk cId="3807433073" sldId="267"/>
            <ac:spMk id="4" creationId="{39801CD5-2CAD-9339-FC38-2C33FC57C4E6}"/>
          </ac:spMkLst>
        </pc:spChg>
        <pc:picChg chg="add mod">
          <ac:chgData name="Tapani Risto" userId="976c6936-ee02-4032-8c0b-9c911f48e023" providerId="ADAL" clId="{C904B097-99DB-48A5-9E6A-16B78DF5100A}" dt="2024-02-07T05:41:39.866" v="19463"/>
          <ac:picMkLst>
            <pc:docMk/>
            <pc:sldMk cId="3807433073" sldId="267"/>
            <ac:picMk id="2" creationId="{E056CA3C-DEE3-4F1B-10A5-69D2AFDD94F6}"/>
          </ac:picMkLst>
        </pc:picChg>
      </pc:sldChg>
      <pc:sldChg chg="addSp delSp modSp new mod">
        <pc:chgData name="Tapani Risto" userId="976c6936-ee02-4032-8c0b-9c911f48e023" providerId="ADAL" clId="{C904B097-99DB-48A5-9E6A-16B78DF5100A}" dt="2024-02-05T16:31:05.451" v="3302" actId="1076"/>
        <pc:sldMkLst>
          <pc:docMk/>
          <pc:sldMk cId="1448903186" sldId="268"/>
        </pc:sldMkLst>
        <pc:spChg chg="mod">
          <ac:chgData name="Tapani Risto" userId="976c6936-ee02-4032-8c0b-9c911f48e023" providerId="ADAL" clId="{C904B097-99DB-48A5-9E6A-16B78DF5100A}" dt="2024-02-05T15:42:00.699" v="1649" actId="404"/>
          <ac:spMkLst>
            <pc:docMk/>
            <pc:sldMk cId="1448903186" sldId="268"/>
            <ac:spMk id="2" creationId="{5D7DF3FB-A321-74D6-EE28-3A0B3C0DA09A}"/>
          </ac:spMkLst>
        </pc:spChg>
        <pc:spChg chg="mod">
          <ac:chgData name="Tapani Risto" userId="976c6936-ee02-4032-8c0b-9c911f48e023" providerId="ADAL" clId="{C904B097-99DB-48A5-9E6A-16B78DF5100A}" dt="2024-02-05T16:31:05.451" v="3302" actId="1076"/>
          <ac:spMkLst>
            <pc:docMk/>
            <pc:sldMk cId="1448903186" sldId="268"/>
            <ac:spMk id="3" creationId="{FA8EDF16-CD41-50D1-323A-7255E78C2151}"/>
          </ac:spMkLst>
        </pc:spChg>
        <pc:spChg chg="add del mod">
          <ac:chgData name="Tapani Risto" userId="976c6936-ee02-4032-8c0b-9c911f48e023" providerId="ADAL" clId="{C904B097-99DB-48A5-9E6A-16B78DF5100A}" dt="2024-02-05T15:51:22.330" v="2082" actId="478"/>
          <ac:spMkLst>
            <pc:docMk/>
            <pc:sldMk cId="1448903186" sldId="268"/>
            <ac:spMk id="6" creationId="{E7149BAD-052D-9EF2-D0E3-A837A9B39573}"/>
          </ac:spMkLst>
        </pc:spChg>
        <pc:spChg chg="add del mod">
          <ac:chgData name="Tapani Risto" userId="976c6936-ee02-4032-8c0b-9c911f48e023" providerId="ADAL" clId="{C904B097-99DB-48A5-9E6A-16B78DF5100A}" dt="2024-02-05T15:51:16.866" v="2079" actId="478"/>
          <ac:spMkLst>
            <pc:docMk/>
            <pc:sldMk cId="1448903186" sldId="268"/>
            <ac:spMk id="7" creationId="{58B4109C-02D8-626B-968C-FD1AD7455B75}"/>
          </ac:spMkLst>
        </pc:spChg>
        <pc:spChg chg="add del mod">
          <ac:chgData name="Tapani Risto" userId="976c6936-ee02-4032-8c0b-9c911f48e023" providerId="ADAL" clId="{C904B097-99DB-48A5-9E6A-16B78DF5100A}" dt="2024-02-05T15:51:14.470" v="2078" actId="478"/>
          <ac:spMkLst>
            <pc:docMk/>
            <pc:sldMk cId="1448903186" sldId="268"/>
            <ac:spMk id="8" creationId="{B43B069F-3D7B-0F2B-C70D-14E91A5C4D15}"/>
          </ac:spMkLst>
        </pc:spChg>
        <pc:spChg chg="add del mod">
          <ac:chgData name="Tapani Risto" userId="976c6936-ee02-4032-8c0b-9c911f48e023" providerId="ADAL" clId="{C904B097-99DB-48A5-9E6A-16B78DF5100A}" dt="2024-02-05T15:51:18.419" v="2080" actId="478"/>
          <ac:spMkLst>
            <pc:docMk/>
            <pc:sldMk cId="1448903186" sldId="268"/>
            <ac:spMk id="9" creationId="{E83E1461-CF9C-A7AF-B63D-D25B63E32DC7}"/>
          </ac:spMkLst>
        </pc:spChg>
        <pc:spChg chg="add mod">
          <ac:chgData name="Tapani Risto" userId="976c6936-ee02-4032-8c0b-9c911f48e023" providerId="ADAL" clId="{C904B097-99DB-48A5-9E6A-16B78DF5100A}" dt="2024-02-05T15:52:02.142" v="2121" actId="1076"/>
          <ac:spMkLst>
            <pc:docMk/>
            <pc:sldMk cId="1448903186" sldId="268"/>
            <ac:spMk id="12" creationId="{709324D8-84D3-6C03-EF6A-C7988B9E07DB}"/>
          </ac:spMkLst>
        </pc:spChg>
        <pc:spChg chg="add del mod">
          <ac:chgData name="Tapani Risto" userId="976c6936-ee02-4032-8c0b-9c911f48e023" providerId="ADAL" clId="{C904B097-99DB-48A5-9E6A-16B78DF5100A}" dt="2024-02-05T15:51:09.127" v="2074" actId="478"/>
          <ac:spMkLst>
            <pc:docMk/>
            <pc:sldMk cId="1448903186" sldId="268"/>
            <ac:spMk id="13" creationId="{92C8D9C4-69F6-7AB2-F357-94976A248D63}"/>
          </ac:spMkLst>
        </pc:spChg>
        <pc:spChg chg="add del mod">
          <ac:chgData name="Tapani Risto" userId="976c6936-ee02-4032-8c0b-9c911f48e023" providerId="ADAL" clId="{C904B097-99DB-48A5-9E6A-16B78DF5100A}" dt="2024-02-05T15:51:10.595" v="2075" actId="478"/>
          <ac:spMkLst>
            <pc:docMk/>
            <pc:sldMk cId="1448903186" sldId="268"/>
            <ac:spMk id="25" creationId="{2E34BF0F-3FFC-0A63-1869-CD261051B18F}"/>
          </ac:spMkLst>
        </pc:spChg>
        <pc:picChg chg="add del mod">
          <ac:chgData name="Tapani Risto" userId="976c6936-ee02-4032-8c0b-9c911f48e023" providerId="ADAL" clId="{C904B097-99DB-48A5-9E6A-16B78DF5100A}" dt="2024-02-05T15:51:23.916" v="2083" actId="478"/>
          <ac:picMkLst>
            <pc:docMk/>
            <pc:sldMk cId="1448903186" sldId="268"/>
            <ac:picMk id="5" creationId="{FE35DBD2-DAEB-FF25-57A3-78989E09CE27}"/>
          </ac:picMkLst>
        </pc:picChg>
        <pc:picChg chg="add mod">
          <ac:chgData name="Tapani Risto" userId="976c6936-ee02-4032-8c0b-9c911f48e023" providerId="ADAL" clId="{C904B097-99DB-48A5-9E6A-16B78DF5100A}" dt="2024-02-05T15:51:26.174" v="2084" actId="1076"/>
          <ac:picMkLst>
            <pc:docMk/>
            <pc:sldMk cId="1448903186" sldId="268"/>
            <ac:picMk id="27" creationId="{DE979C3B-8957-F20D-8758-72AF62871413}"/>
          </ac:picMkLst>
        </pc:picChg>
        <pc:cxnChg chg="add del mod">
          <ac:chgData name="Tapani Risto" userId="976c6936-ee02-4032-8c0b-9c911f48e023" providerId="ADAL" clId="{C904B097-99DB-48A5-9E6A-16B78DF5100A}" dt="2024-02-05T15:51:19.898" v="2081" actId="478"/>
          <ac:cxnSpMkLst>
            <pc:docMk/>
            <pc:sldMk cId="1448903186" sldId="268"/>
            <ac:cxnSpMk id="11" creationId="{9514C9EA-99C2-5110-406F-B51ABED3B460}"/>
          </ac:cxnSpMkLst>
        </pc:cxnChg>
        <pc:cxnChg chg="add del mod">
          <ac:chgData name="Tapani Risto" userId="976c6936-ee02-4032-8c0b-9c911f48e023" providerId="ADAL" clId="{C904B097-99DB-48A5-9E6A-16B78DF5100A}" dt="2024-02-05T15:51:11.461" v="2076" actId="478"/>
          <ac:cxnSpMkLst>
            <pc:docMk/>
            <pc:sldMk cId="1448903186" sldId="268"/>
            <ac:cxnSpMk id="16" creationId="{D3503081-C0B1-D916-1B16-54D7AE08ED8D}"/>
          </ac:cxnSpMkLst>
        </pc:cxnChg>
        <pc:cxnChg chg="add del mod">
          <ac:chgData name="Tapani Risto" userId="976c6936-ee02-4032-8c0b-9c911f48e023" providerId="ADAL" clId="{C904B097-99DB-48A5-9E6A-16B78DF5100A}" dt="2024-02-05T15:51:12.804" v="2077" actId="478"/>
          <ac:cxnSpMkLst>
            <pc:docMk/>
            <pc:sldMk cId="1448903186" sldId="268"/>
            <ac:cxnSpMk id="22" creationId="{6CD6E27F-F6EB-4A08-8F66-DB3038E0A7F7}"/>
          </ac:cxnSpMkLst>
        </pc:cxnChg>
      </pc:sldChg>
      <pc:sldChg chg="addSp modSp new mod">
        <pc:chgData name="Tapani Risto" userId="976c6936-ee02-4032-8c0b-9c911f48e023" providerId="ADAL" clId="{C904B097-99DB-48A5-9E6A-16B78DF5100A}" dt="2024-02-05T16:46:08.798" v="4662" actId="14100"/>
        <pc:sldMkLst>
          <pc:docMk/>
          <pc:sldMk cId="1975061721" sldId="269"/>
        </pc:sldMkLst>
        <pc:spChg chg="mod">
          <ac:chgData name="Tapani Risto" userId="976c6936-ee02-4032-8c0b-9c911f48e023" providerId="ADAL" clId="{C904B097-99DB-48A5-9E6A-16B78DF5100A}" dt="2024-02-05T16:32:06.441" v="3311" actId="2711"/>
          <ac:spMkLst>
            <pc:docMk/>
            <pc:sldMk cId="1975061721" sldId="269"/>
            <ac:spMk id="2" creationId="{D546B57A-E83A-B1EB-8B39-C6F905814E81}"/>
          </ac:spMkLst>
        </pc:spChg>
        <pc:spChg chg="mod">
          <ac:chgData name="Tapani Risto" userId="976c6936-ee02-4032-8c0b-9c911f48e023" providerId="ADAL" clId="{C904B097-99DB-48A5-9E6A-16B78DF5100A}" dt="2024-02-05T16:46:02.152" v="4661" actId="255"/>
          <ac:spMkLst>
            <pc:docMk/>
            <pc:sldMk cId="1975061721" sldId="269"/>
            <ac:spMk id="3" creationId="{72E6965C-CAD4-971B-74B4-5E82690F9C20}"/>
          </ac:spMkLst>
        </pc:spChg>
        <pc:picChg chg="add mod">
          <ac:chgData name="Tapani Risto" userId="976c6936-ee02-4032-8c0b-9c911f48e023" providerId="ADAL" clId="{C904B097-99DB-48A5-9E6A-16B78DF5100A}" dt="2024-02-05T16:46:08.798" v="4662" actId="14100"/>
          <ac:picMkLst>
            <pc:docMk/>
            <pc:sldMk cId="1975061721" sldId="269"/>
            <ac:picMk id="4" creationId="{D99BAD20-AE6E-12F8-4B4F-CF3B387AE683}"/>
          </ac:picMkLst>
        </pc:picChg>
      </pc:sldChg>
      <pc:sldChg chg="modSp new mod">
        <pc:chgData name="Tapani Risto" userId="976c6936-ee02-4032-8c0b-9c911f48e023" providerId="ADAL" clId="{C904B097-99DB-48A5-9E6A-16B78DF5100A}" dt="2024-02-06T06:06:53.912" v="6486" actId="20577"/>
        <pc:sldMkLst>
          <pc:docMk/>
          <pc:sldMk cId="900681754" sldId="270"/>
        </pc:sldMkLst>
        <pc:spChg chg="mod">
          <ac:chgData name="Tapani Risto" userId="976c6936-ee02-4032-8c0b-9c911f48e023" providerId="ADAL" clId="{C904B097-99DB-48A5-9E6A-16B78DF5100A}" dt="2024-02-05T16:53:53.248" v="4671" actId="404"/>
          <ac:spMkLst>
            <pc:docMk/>
            <pc:sldMk cId="900681754" sldId="270"/>
            <ac:spMk id="2" creationId="{FD783E30-3606-1B18-D358-CC4327867411}"/>
          </ac:spMkLst>
        </pc:spChg>
        <pc:spChg chg="mod">
          <ac:chgData name="Tapani Risto" userId="976c6936-ee02-4032-8c0b-9c911f48e023" providerId="ADAL" clId="{C904B097-99DB-48A5-9E6A-16B78DF5100A}" dt="2024-02-06T06:06:53.912" v="6486" actId="20577"/>
          <ac:spMkLst>
            <pc:docMk/>
            <pc:sldMk cId="900681754" sldId="270"/>
            <ac:spMk id="3" creationId="{E85F956F-5088-2328-AB67-868C847BA990}"/>
          </ac:spMkLst>
        </pc:spChg>
      </pc:sldChg>
      <pc:sldChg chg="addSp modSp new mod">
        <pc:chgData name="Tapani Risto" userId="976c6936-ee02-4032-8c0b-9c911f48e023" providerId="ADAL" clId="{C904B097-99DB-48A5-9E6A-16B78DF5100A}" dt="2024-02-06T06:42:19.287" v="9516" actId="14100"/>
        <pc:sldMkLst>
          <pc:docMk/>
          <pc:sldMk cId="2580743761" sldId="271"/>
        </pc:sldMkLst>
        <pc:spChg chg="mod">
          <ac:chgData name="Tapani Risto" userId="976c6936-ee02-4032-8c0b-9c911f48e023" providerId="ADAL" clId="{C904B097-99DB-48A5-9E6A-16B78DF5100A}" dt="2024-02-06T06:16:21.492" v="6494" actId="404"/>
          <ac:spMkLst>
            <pc:docMk/>
            <pc:sldMk cId="2580743761" sldId="271"/>
            <ac:spMk id="2" creationId="{831209E0-F7AD-AECC-5245-9C04EBD9C53D}"/>
          </ac:spMkLst>
        </pc:spChg>
        <pc:spChg chg="mod">
          <ac:chgData name="Tapani Risto" userId="976c6936-ee02-4032-8c0b-9c911f48e023" providerId="ADAL" clId="{C904B097-99DB-48A5-9E6A-16B78DF5100A}" dt="2024-02-06T06:42:09.137" v="9515" actId="6549"/>
          <ac:spMkLst>
            <pc:docMk/>
            <pc:sldMk cId="2580743761" sldId="271"/>
            <ac:spMk id="3" creationId="{F2329F66-A8E5-86B3-9375-A7BEE6206B10}"/>
          </ac:spMkLst>
        </pc:spChg>
        <pc:picChg chg="add mod">
          <ac:chgData name="Tapani Risto" userId="976c6936-ee02-4032-8c0b-9c911f48e023" providerId="ADAL" clId="{C904B097-99DB-48A5-9E6A-16B78DF5100A}" dt="2024-02-06T06:38:04.194" v="8633" actId="1076"/>
          <ac:picMkLst>
            <pc:docMk/>
            <pc:sldMk cId="2580743761" sldId="271"/>
            <ac:picMk id="5" creationId="{660411FD-CFAB-5669-8C95-B7D727C46D45}"/>
          </ac:picMkLst>
        </pc:picChg>
        <pc:picChg chg="add mod">
          <ac:chgData name="Tapani Risto" userId="976c6936-ee02-4032-8c0b-9c911f48e023" providerId="ADAL" clId="{C904B097-99DB-48A5-9E6A-16B78DF5100A}" dt="2024-02-06T06:39:15.932" v="8636" actId="1076"/>
          <ac:picMkLst>
            <pc:docMk/>
            <pc:sldMk cId="2580743761" sldId="271"/>
            <ac:picMk id="7" creationId="{AB2D9EDA-FC79-5044-0ED8-8C585BE58807}"/>
          </ac:picMkLst>
        </pc:picChg>
        <pc:picChg chg="add mod">
          <ac:chgData name="Tapani Risto" userId="976c6936-ee02-4032-8c0b-9c911f48e023" providerId="ADAL" clId="{C904B097-99DB-48A5-9E6A-16B78DF5100A}" dt="2024-02-06T06:42:19.287" v="9516" actId="14100"/>
          <ac:picMkLst>
            <pc:docMk/>
            <pc:sldMk cId="2580743761" sldId="271"/>
            <ac:picMk id="9" creationId="{47AAD2D9-FF61-80C2-3EFE-53ECE45A4532}"/>
          </ac:picMkLst>
        </pc:picChg>
      </pc:sldChg>
      <pc:sldChg chg="addSp delSp modSp new mod setBg">
        <pc:chgData name="Tapani Risto" userId="976c6936-ee02-4032-8c0b-9c911f48e023" providerId="ADAL" clId="{C904B097-99DB-48A5-9E6A-16B78DF5100A}" dt="2024-02-06T06:59:43.189" v="12068" actId="6549"/>
        <pc:sldMkLst>
          <pc:docMk/>
          <pc:sldMk cId="3032740100" sldId="272"/>
        </pc:sldMkLst>
        <pc:spChg chg="mod">
          <ac:chgData name="Tapani Risto" userId="976c6936-ee02-4032-8c0b-9c911f48e023" providerId="ADAL" clId="{C904B097-99DB-48A5-9E6A-16B78DF5100A}" dt="2024-02-06T06:44:40.650" v="9536" actId="404"/>
          <ac:spMkLst>
            <pc:docMk/>
            <pc:sldMk cId="3032740100" sldId="272"/>
            <ac:spMk id="2" creationId="{6D9F4649-6823-E9AD-5B1B-C1E9705E803C}"/>
          </ac:spMkLst>
        </pc:spChg>
        <pc:spChg chg="mod ord">
          <ac:chgData name="Tapani Risto" userId="976c6936-ee02-4032-8c0b-9c911f48e023" providerId="ADAL" clId="{C904B097-99DB-48A5-9E6A-16B78DF5100A}" dt="2024-02-06T06:59:43.189" v="12068" actId="6549"/>
          <ac:spMkLst>
            <pc:docMk/>
            <pc:sldMk cId="3032740100" sldId="272"/>
            <ac:spMk id="3" creationId="{6665E77E-046C-31AE-C24C-F1A379971FDD}"/>
          </ac:spMkLst>
        </pc:spChg>
        <pc:picChg chg="add mod">
          <ac:chgData name="Tapani Risto" userId="976c6936-ee02-4032-8c0b-9c911f48e023" providerId="ADAL" clId="{C904B097-99DB-48A5-9E6A-16B78DF5100A}" dt="2024-02-06T06:56:14.847" v="11993" actId="1076"/>
          <ac:picMkLst>
            <pc:docMk/>
            <pc:sldMk cId="3032740100" sldId="272"/>
            <ac:picMk id="5" creationId="{89630887-FF06-1617-7A0B-1D72FA8E34ED}"/>
          </ac:picMkLst>
        </pc:picChg>
        <pc:picChg chg="add mod">
          <ac:chgData name="Tapani Risto" userId="976c6936-ee02-4032-8c0b-9c911f48e023" providerId="ADAL" clId="{C904B097-99DB-48A5-9E6A-16B78DF5100A}" dt="2024-02-06T06:59:04.049" v="12002" actId="1076"/>
          <ac:picMkLst>
            <pc:docMk/>
            <pc:sldMk cId="3032740100" sldId="272"/>
            <ac:picMk id="7" creationId="{BFB1C236-D346-D7D6-6594-1F7A99D04769}"/>
          </ac:picMkLst>
        </pc:picChg>
        <pc:picChg chg="add del mod">
          <ac:chgData name="Tapani Risto" userId="976c6936-ee02-4032-8c0b-9c911f48e023" providerId="ADAL" clId="{C904B097-99DB-48A5-9E6A-16B78DF5100A}" dt="2024-02-06T06:56:29.689" v="11998" actId="21"/>
          <ac:picMkLst>
            <pc:docMk/>
            <pc:sldMk cId="3032740100" sldId="272"/>
            <ac:picMk id="1026" creationId="{96EA19ED-02AE-AD01-154B-CE506A8A8333}"/>
          </ac:picMkLst>
        </pc:picChg>
      </pc:sldChg>
      <pc:sldChg chg="addSp modSp new mod">
        <pc:chgData name="Tapani Risto" userId="976c6936-ee02-4032-8c0b-9c911f48e023" providerId="ADAL" clId="{C904B097-99DB-48A5-9E6A-16B78DF5100A}" dt="2024-02-06T15:37:22.054" v="13946" actId="1076"/>
        <pc:sldMkLst>
          <pc:docMk/>
          <pc:sldMk cId="1228295174" sldId="273"/>
        </pc:sldMkLst>
        <pc:spChg chg="mod">
          <ac:chgData name="Tapani Risto" userId="976c6936-ee02-4032-8c0b-9c911f48e023" providerId="ADAL" clId="{C904B097-99DB-48A5-9E6A-16B78DF5100A}" dt="2024-02-06T09:15:32.377" v="12077" actId="404"/>
          <ac:spMkLst>
            <pc:docMk/>
            <pc:sldMk cId="1228295174" sldId="273"/>
            <ac:spMk id="2" creationId="{ADCBBEB9-F0CA-3E42-5A9B-0CD2443F07CF}"/>
          </ac:spMkLst>
        </pc:spChg>
        <pc:spChg chg="mod">
          <ac:chgData name="Tapani Risto" userId="976c6936-ee02-4032-8c0b-9c911f48e023" providerId="ADAL" clId="{C904B097-99DB-48A5-9E6A-16B78DF5100A}" dt="2024-02-06T15:36:42.066" v="13944" actId="6549"/>
          <ac:spMkLst>
            <pc:docMk/>
            <pc:sldMk cId="1228295174" sldId="273"/>
            <ac:spMk id="3" creationId="{E5C23497-BFD7-63DF-3D87-2F7C84BDD482}"/>
          </ac:spMkLst>
        </pc:spChg>
        <pc:picChg chg="add mod">
          <ac:chgData name="Tapani Risto" userId="976c6936-ee02-4032-8c0b-9c911f48e023" providerId="ADAL" clId="{C904B097-99DB-48A5-9E6A-16B78DF5100A}" dt="2024-02-06T15:37:22.054" v="13946" actId="1076"/>
          <ac:picMkLst>
            <pc:docMk/>
            <pc:sldMk cId="1228295174" sldId="273"/>
            <ac:picMk id="5" creationId="{8EE705C6-6883-8746-C807-42BA60E28FF9}"/>
          </ac:picMkLst>
        </pc:picChg>
      </pc:sldChg>
      <pc:sldChg chg="addSp delSp modSp new mod">
        <pc:chgData name="Tapani Risto" userId="976c6936-ee02-4032-8c0b-9c911f48e023" providerId="ADAL" clId="{C904B097-99DB-48A5-9E6A-16B78DF5100A}" dt="2024-02-06T16:15:11.229" v="17943" actId="1076"/>
        <pc:sldMkLst>
          <pc:docMk/>
          <pc:sldMk cId="2094368306" sldId="274"/>
        </pc:sldMkLst>
        <pc:spChg chg="mod">
          <ac:chgData name="Tapani Risto" userId="976c6936-ee02-4032-8c0b-9c911f48e023" providerId="ADAL" clId="{C904B097-99DB-48A5-9E6A-16B78DF5100A}" dt="2024-02-06T15:39:04.709" v="13958" actId="20577"/>
          <ac:spMkLst>
            <pc:docMk/>
            <pc:sldMk cId="2094368306" sldId="274"/>
            <ac:spMk id="2" creationId="{7B9CF564-67C9-CFB1-F31A-B93EC1F86C40}"/>
          </ac:spMkLst>
        </pc:spChg>
        <pc:spChg chg="mod">
          <ac:chgData name="Tapani Risto" userId="976c6936-ee02-4032-8c0b-9c911f48e023" providerId="ADAL" clId="{C904B097-99DB-48A5-9E6A-16B78DF5100A}" dt="2024-02-06T16:15:04.853" v="17941" actId="14100"/>
          <ac:spMkLst>
            <pc:docMk/>
            <pc:sldMk cId="2094368306" sldId="274"/>
            <ac:spMk id="3" creationId="{C5A7BBEE-4592-4C27-BDA0-737C81B8EB2D}"/>
          </ac:spMkLst>
        </pc:spChg>
        <pc:picChg chg="add del mod">
          <ac:chgData name="Tapani Risto" userId="976c6936-ee02-4032-8c0b-9c911f48e023" providerId="ADAL" clId="{C904B097-99DB-48A5-9E6A-16B78DF5100A}" dt="2024-02-06T15:54:34.210" v="15682" actId="21"/>
          <ac:picMkLst>
            <pc:docMk/>
            <pc:sldMk cId="2094368306" sldId="274"/>
            <ac:picMk id="5" creationId="{187E5B7C-78A0-B38E-1B2C-BF8863F1BB42}"/>
          </ac:picMkLst>
        </pc:picChg>
        <pc:picChg chg="add del mod">
          <ac:chgData name="Tapani Risto" userId="976c6936-ee02-4032-8c0b-9c911f48e023" providerId="ADAL" clId="{C904B097-99DB-48A5-9E6A-16B78DF5100A}" dt="2024-02-06T16:14:24.968" v="17938" actId="478"/>
          <ac:picMkLst>
            <pc:docMk/>
            <pc:sldMk cId="2094368306" sldId="274"/>
            <ac:picMk id="7" creationId="{2A7F8416-8621-6B4D-FB59-2BD83111558E}"/>
          </ac:picMkLst>
        </pc:picChg>
        <pc:picChg chg="add mod">
          <ac:chgData name="Tapani Risto" userId="976c6936-ee02-4032-8c0b-9c911f48e023" providerId="ADAL" clId="{C904B097-99DB-48A5-9E6A-16B78DF5100A}" dt="2024-02-06T16:15:11.229" v="17943" actId="1076"/>
          <ac:picMkLst>
            <pc:docMk/>
            <pc:sldMk cId="2094368306" sldId="274"/>
            <ac:picMk id="9" creationId="{4CCCC798-2313-4E00-A503-2F842A7ABCD6}"/>
          </ac:picMkLst>
        </pc:picChg>
      </pc:sldChg>
      <pc:sldChg chg="addSp modSp new mod">
        <pc:chgData name="Tapani Risto" userId="976c6936-ee02-4032-8c0b-9c911f48e023" providerId="ADAL" clId="{C904B097-99DB-48A5-9E6A-16B78DF5100A}" dt="2024-02-06T16:00:10.271" v="16187" actId="1076"/>
        <pc:sldMkLst>
          <pc:docMk/>
          <pc:sldMk cId="2698192759" sldId="275"/>
        </pc:sldMkLst>
        <pc:spChg chg="mod">
          <ac:chgData name="Tapani Risto" userId="976c6936-ee02-4032-8c0b-9c911f48e023" providerId="ADAL" clId="{C904B097-99DB-48A5-9E6A-16B78DF5100A}" dt="2024-02-06T15:52:04.654" v="15365" actId="404"/>
          <ac:spMkLst>
            <pc:docMk/>
            <pc:sldMk cId="2698192759" sldId="275"/>
            <ac:spMk id="2" creationId="{423320D7-F533-8769-6B5A-2CAE8A01FD14}"/>
          </ac:spMkLst>
        </pc:spChg>
        <pc:spChg chg="mod">
          <ac:chgData name="Tapani Risto" userId="976c6936-ee02-4032-8c0b-9c911f48e023" providerId="ADAL" clId="{C904B097-99DB-48A5-9E6A-16B78DF5100A}" dt="2024-02-06T16:00:10.271" v="16187" actId="1076"/>
          <ac:spMkLst>
            <pc:docMk/>
            <pc:sldMk cId="2698192759" sldId="275"/>
            <ac:spMk id="3" creationId="{214A67FF-DFCA-5629-DEF4-F43019F843F5}"/>
          </ac:spMkLst>
        </pc:spChg>
        <pc:picChg chg="add mod">
          <ac:chgData name="Tapani Risto" userId="976c6936-ee02-4032-8c0b-9c911f48e023" providerId="ADAL" clId="{C904B097-99DB-48A5-9E6A-16B78DF5100A}" dt="2024-02-06T15:59:59.544" v="16185" actId="14100"/>
          <ac:picMkLst>
            <pc:docMk/>
            <pc:sldMk cId="2698192759" sldId="275"/>
            <ac:picMk id="4" creationId="{8B868681-AA1C-DC5D-AA48-5D1FB64F887D}"/>
          </ac:picMkLst>
        </pc:picChg>
      </pc:sldChg>
      <pc:sldChg chg="addSp delSp modSp new mod">
        <pc:chgData name="Tapani Risto" userId="976c6936-ee02-4032-8c0b-9c911f48e023" providerId="ADAL" clId="{C904B097-99DB-48A5-9E6A-16B78DF5100A}" dt="2024-02-07T06:17:02.886" v="19566" actId="20577"/>
        <pc:sldMkLst>
          <pc:docMk/>
          <pc:sldMk cId="3227977189" sldId="276"/>
        </pc:sldMkLst>
        <pc:spChg chg="mod">
          <ac:chgData name="Tapani Risto" userId="976c6936-ee02-4032-8c0b-9c911f48e023" providerId="ADAL" clId="{C904B097-99DB-48A5-9E6A-16B78DF5100A}" dt="2024-02-06T16:01:08.020" v="16195" actId="122"/>
          <ac:spMkLst>
            <pc:docMk/>
            <pc:sldMk cId="3227977189" sldId="276"/>
            <ac:spMk id="2" creationId="{3AFBA4E5-D973-619F-0FA8-12B86DE04378}"/>
          </ac:spMkLst>
        </pc:spChg>
        <pc:spChg chg="mod">
          <ac:chgData name="Tapani Risto" userId="976c6936-ee02-4032-8c0b-9c911f48e023" providerId="ADAL" clId="{C904B097-99DB-48A5-9E6A-16B78DF5100A}" dt="2024-02-07T06:04:38.557" v="19499" actId="1076"/>
          <ac:spMkLst>
            <pc:docMk/>
            <pc:sldMk cId="3227977189" sldId="276"/>
            <ac:spMk id="3" creationId="{D70CB114-D2E8-AEF0-DFF0-226315B9A53D}"/>
          </ac:spMkLst>
        </pc:spChg>
        <pc:spChg chg="add mod">
          <ac:chgData name="Tapani Risto" userId="976c6936-ee02-4032-8c0b-9c911f48e023" providerId="ADAL" clId="{C904B097-99DB-48A5-9E6A-16B78DF5100A}" dt="2024-02-07T06:17:02.886" v="19566" actId="20577"/>
          <ac:spMkLst>
            <pc:docMk/>
            <pc:sldMk cId="3227977189" sldId="276"/>
            <ac:spMk id="10" creationId="{565AECD8-C1A3-5D3C-0812-51CA82018535}"/>
          </ac:spMkLst>
        </pc:spChg>
        <pc:picChg chg="add del mod">
          <ac:chgData name="Tapani Risto" userId="976c6936-ee02-4032-8c0b-9c911f48e023" providerId="ADAL" clId="{C904B097-99DB-48A5-9E6A-16B78DF5100A}" dt="2024-02-06T16:02:45.047" v="16199" actId="478"/>
          <ac:picMkLst>
            <pc:docMk/>
            <pc:sldMk cId="3227977189" sldId="276"/>
            <ac:picMk id="5" creationId="{0E3FB07D-C263-7019-A971-F1830D3E4237}"/>
          </ac:picMkLst>
        </pc:picChg>
        <pc:picChg chg="add mod">
          <ac:chgData name="Tapani Risto" userId="976c6936-ee02-4032-8c0b-9c911f48e023" providerId="ADAL" clId="{C904B097-99DB-48A5-9E6A-16B78DF5100A}" dt="2024-02-07T06:05:03.029" v="19506" actId="14100"/>
          <ac:picMkLst>
            <pc:docMk/>
            <pc:sldMk cId="3227977189" sldId="276"/>
            <ac:picMk id="5" creationId="{79B5E6BE-AC3A-1E7E-A835-7955F2E235B2}"/>
          </ac:picMkLst>
        </pc:picChg>
        <pc:picChg chg="add del mod">
          <ac:chgData name="Tapani Risto" userId="976c6936-ee02-4032-8c0b-9c911f48e023" providerId="ADAL" clId="{C904B097-99DB-48A5-9E6A-16B78DF5100A}" dt="2024-02-07T06:04:58.024" v="19504" actId="478"/>
          <ac:picMkLst>
            <pc:docMk/>
            <pc:sldMk cId="3227977189" sldId="276"/>
            <ac:picMk id="6" creationId="{DA921371-4F24-CA60-C55F-4A3352BABD7F}"/>
          </ac:picMkLst>
        </pc:picChg>
        <pc:picChg chg="add mod">
          <ac:chgData name="Tapani Risto" userId="976c6936-ee02-4032-8c0b-9c911f48e023" providerId="ADAL" clId="{C904B097-99DB-48A5-9E6A-16B78DF5100A}" dt="2024-02-07T06:12:20.469" v="19510" actId="1076"/>
          <ac:picMkLst>
            <pc:docMk/>
            <pc:sldMk cId="3227977189" sldId="276"/>
            <ac:picMk id="8" creationId="{CE75AF4C-372B-A5AE-5B41-AAAA0958AA3D}"/>
          </ac:picMkLst>
        </pc:picChg>
      </pc:sldChg>
      <pc:sldChg chg="addSp modSp new mod">
        <pc:chgData name="Tapani Risto" userId="976c6936-ee02-4032-8c0b-9c911f48e023" providerId="ADAL" clId="{C904B097-99DB-48A5-9E6A-16B78DF5100A}" dt="2024-02-07T06:17:41.073" v="19572" actId="255"/>
        <pc:sldMkLst>
          <pc:docMk/>
          <pc:sldMk cId="3638612580" sldId="277"/>
        </pc:sldMkLst>
        <pc:spChg chg="mod">
          <ac:chgData name="Tapani Risto" userId="976c6936-ee02-4032-8c0b-9c911f48e023" providerId="ADAL" clId="{C904B097-99DB-48A5-9E6A-16B78DF5100A}" dt="2024-02-06T16:15:42.428" v="17950" actId="404"/>
          <ac:spMkLst>
            <pc:docMk/>
            <pc:sldMk cId="3638612580" sldId="277"/>
            <ac:spMk id="2" creationId="{1659410E-16E8-DDF6-26F5-C0D35ACF97B9}"/>
          </ac:spMkLst>
        </pc:spChg>
        <pc:spChg chg="mod">
          <ac:chgData name="Tapani Risto" userId="976c6936-ee02-4032-8c0b-9c911f48e023" providerId="ADAL" clId="{C904B097-99DB-48A5-9E6A-16B78DF5100A}" dt="2024-02-07T06:17:41.073" v="19572" actId="255"/>
          <ac:spMkLst>
            <pc:docMk/>
            <pc:sldMk cId="3638612580" sldId="277"/>
            <ac:spMk id="3" creationId="{5AD955AB-6B7E-644B-99C8-FC26F0A864C4}"/>
          </ac:spMkLst>
        </pc:spChg>
        <pc:spChg chg="add mod">
          <ac:chgData name="Tapani Risto" userId="976c6936-ee02-4032-8c0b-9c911f48e023" providerId="ADAL" clId="{C904B097-99DB-48A5-9E6A-16B78DF5100A}" dt="2024-02-07T06:17:17.255" v="19568" actId="404"/>
          <ac:spMkLst>
            <pc:docMk/>
            <pc:sldMk cId="3638612580" sldId="277"/>
            <ac:spMk id="5" creationId="{022B49DF-3DCB-7146-7606-B23ADD39CB4F}"/>
          </ac:spMkLst>
        </pc:spChg>
        <pc:picChg chg="add mod">
          <ac:chgData name="Tapani Risto" userId="976c6936-ee02-4032-8c0b-9c911f48e023" providerId="ADAL" clId="{C904B097-99DB-48A5-9E6A-16B78DF5100A}" dt="2024-02-07T05:43:29.399" v="19467" actId="1076"/>
          <ac:picMkLst>
            <pc:docMk/>
            <pc:sldMk cId="3638612580" sldId="277"/>
            <ac:picMk id="4" creationId="{066509E4-9876-76B5-EAAB-4C8275AB1C93}"/>
          </ac:picMkLst>
        </pc:picChg>
        <pc:picChg chg="add mod">
          <ac:chgData name="Tapani Risto" userId="976c6936-ee02-4032-8c0b-9c911f48e023" providerId="ADAL" clId="{C904B097-99DB-48A5-9E6A-16B78DF5100A}" dt="2024-02-07T05:43:40.039" v="19472" actId="1076"/>
          <ac:picMkLst>
            <pc:docMk/>
            <pc:sldMk cId="3638612580" sldId="277"/>
            <ac:picMk id="1026" creationId="{CFC8FF4A-0BAB-3A48-8D5B-93D24EEA8177}"/>
          </ac:picMkLst>
        </pc:picChg>
      </pc:sldChg>
      <pc:sldChg chg="addSp modSp new mod">
        <pc:chgData name="Tapani Risto" userId="976c6936-ee02-4032-8c0b-9c911f48e023" providerId="ADAL" clId="{C904B097-99DB-48A5-9E6A-16B78DF5100A}" dt="2024-02-07T06:25:32.939" v="20040" actId="255"/>
        <pc:sldMkLst>
          <pc:docMk/>
          <pc:sldMk cId="2289909906" sldId="278"/>
        </pc:sldMkLst>
        <pc:spChg chg="mod">
          <ac:chgData name="Tapani Risto" userId="976c6936-ee02-4032-8c0b-9c911f48e023" providerId="ADAL" clId="{C904B097-99DB-48A5-9E6A-16B78DF5100A}" dt="2024-02-07T06:18:39.689" v="19580" actId="122"/>
          <ac:spMkLst>
            <pc:docMk/>
            <pc:sldMk cId="2289909906" sldId="278"/>
            <ac:spMk id="2" creationId="{BE3A2860-213C-7E86-1331-05F819222EE3}"/>
          </ac:spMkLst>
        </pc:spChg>
        <pc:spChg chg="mod">
          <ac:chgData name="Tapani Risto" userId="976c6936-ee02-4032-8c0b-9c911f48e023" providerId="ADAL" clId="{C904B097-99DB-48A5-9E6A-16B78DF5100A}" dt="2024-02-07T06:25:32.939" v="20040" actId="255"/>
          <ac:spMkLst>
            <pc:docMk/>
            <pc:sldMk cId="2289909906" sldId="278"/>
            <ac:spMk id="3" creationId="{A7C0862C-781C-0F18-FAD7-B572DDFBDE11}"/>
          </ac:spMkLst>
        </pc:spChg>
        <pc:picChg chg="add mod">
          <ac:chgData name="Tapani Risto" userId="976c6936-ee02-4032-8c0b-9c911f48e023" providerId="ADAL" clId="{C904B097-99DB-48A5-9E6A-16B78DF5100A}" dt="2024-02-07T06:19:02.806" v="19584" actId="1076"/>
          <ac:picMkLst>
            <pc:docMk/>
            <pc:sldMk cId="2289909906" sldId="278"/>
            <ac:picMk id="4" creationId="{CA4E0E2E-F529-54DD-893F-DB90DAC980B1}"/>
          </ac:picMkLst>
        </pc:picChg>
      </pc:sldChg>
      <pc:sldChg chg="addSp delSp modSp new mod">
        <pc:chgData name="Tapani Risto" userId="976c6936-ee02-4032-8c0b-9c911f48e023" providerId="ADAL" clId="{C904B097-99DB-48A5-9E6A-16B78DF5100A}" dt="2024-02-07T07:00:08.405" v="24778" actId="20577"/>
        <pc:sldMkLst>
          <pc:docMk/>
          <pc:sldMk cId="1915212507" sldId="279"/>
        </pc:sldMkLst>
        <pc:spChg chg="mod">
          <ac:chgData name="Tapani Risto" userId="976c6936-ee02-4032-8c0b-9c911f48e023" providerId="ADAL" clId="{C904B097-99DB-48A5-9E6A-16B78DF5100A}" dt="2024-02-07T06:32:52.916" v="20053" actId="404"/>
          <ac:spMkLst>
            <pc:docMk/>
            <pc:sldMk cId="1915212507" sldId="279"/>
            <ac:spMk id="2" creationId="{0064174B-A71D-E66D-F665-D7374B5038E0}"/>
          </ac:spMkLst>
        </pc:spChg>
        <pc:spChg chg="mod">
          <ac:chgData name="Tapani Risto" userId="976c6936-ee02-4032-8c0b-9c911f48e023" providerId="ADAL" clId="{C904B097-99DB-48A5-9E6A-16B78DF5100A}" dt="2024-02-07T07:00:08.405" v="24778" actId="20577"/>
          <ac:spMkLst>
            <pc:docMk/>
            <pc:sldMk cId="1915212507" sldId="279"/>
            <ac:spMk id="3" creationId="{2C85E3B1-D518-136F-E603-281AED9B91B6}"/>
          </ac:spMkLst>
        </pc:spChg>
        <pc:spChg chg="add del">
          <ac:chgData name="Tapani Risto" userId="976c6936-ee02-4032-8c0b-9c911f48e023" providerId="ADAL" clId="{C904B097-99DB-48A5-9E6A-16B78DF5100A}" dt="2024-02-07T06:50:18.463" v="20796" actId="22"/>
          <ac:spMkLst>
            <pc:docMk/>
            <pc:sldMk cId="1915212507" sldId="279"/>
            <ac:spMk id="5" creationId="{5CEEB956-5D93-91AC-91D6-3F5A3D81BB91}"/>
          </ac:spMkLst>
        </pc:spChg>
        <pc:picChg chg="add mod">
          <ac:chgData name="Tapani Risto" userId="976c6936-ee02-4032-8c0b-9c911f48e023" providerId="ADAL" clId="{C904B097-99DB-48A5-9E6A-16B78DF5100A}" dt="2024-02-07T06:50:57.642" v="20801" actId="14100"/>
          <ac:picMkLst>
            <pc:docMk/>
            <pc:sldMk cId="1915212507" sldId="279"/>
            <ac:picMk id="7" creationId="{A5AEFE6C-60FE-D15D-0651-A70972DF0DE2}"/>
          </ac:picMkLst>
        </pc:picChg>
      </pc:sldChg>
      <pc:sldChg chg="addSp modSp new mod">
        <pc:chgData name="Tapani Risto" userId="976c6936-ee02-4032-8c0b-9c911f48e023" providerId="ADAL" clId="{C904B097-99DB-48A5-9E6A-16B78DF5100A}" dt="2024-02-07T10:59:28.110" v="42659" actId="20577"/>
        <pc:sldMkLst>
          <pc:docMk/>
          <pc:sldMk cId="4031543982" sldId="280"/>
        </pc:sldMkLst>
        <pc:spChg chg="mod">
          <ac:chgData name="Tapani Risto" userId="976c6936-ee02-4032-8c0b-9c911f48e023" providerId="ADAL" clId="{C904B097-99DB-48A5-9E6A-16B78DF5100A}" dt="2024-02-07T07:05:24.006" v="24787" actId="404"/>
          <ac:spMkLst>
            <pc:docMk/>
            <pc:sldMk cId="4031543982" sldId="280"/>
            <ac:spMk id="2" creationId="{D80C83FA-05E6-8E65-9094-F97330EE1B74}"/>
          </ac:spMkLst>
        </pc:spChg>
        <pc:spChg chg="mod">
          <ac:chgData name="Tapani Risto" userId="976c6936-ee02-4032-8c0b-9c911f48e023" providerId="ADAL" clId="{C904B097-99DB-48A5-9E6A-16B78DF5100A}" dt="2024-02-07T10:59:28.110" v="42659" actId="20577"/>
          <ac:spMkLst>
            <pc:docMk/>
            <pc:sldMk cId="4031543982" sldId="280"/>
            <ac:spMk id="3" creationId="{E117D472-B82D-4D6E-76B0-16BAD08801FE}"/>
          </ac:spMkLst>
        </pc:spChg>
        <pc:picChg chg="add mod">
          <ac:chgData name="Tapani Risto" userId="976c6936-ee02-4032-8c0b-9c911f48e023" providerId="ADAL" clId="{C904B097-99DB-48A5-9E6A-16B78DF5100A}" dt="2024-02-07T07:21:35.019" v="33005" actId="1076"/>
          <ac:picMkLst>
            <pc:docMk/>
            <pc:sldMk cId="4031543982" sldId="280"/>
            <ac:picMk id="5" creationId="{97D87E0E-5CC8-4692-3D08-5F014DEABE2A}"/>
          </ac:picMkLst>
        </pc:picChg>
      </pc:sldChg>
      <pc:sldChg chg="addSp modSp new mod">
        <pc:chgData name="Tapani Risto" userId="976c6936-ee02-4032-8c0b-9c911f48e023" providerId="ADAL" clId="{C904B097-99DB-48A5-9E6A-16B78DF5100A}" dt="2024-02-07T11:00:36.826" v="42668" actId="2711"/>
        <pc:sldMkLst>
          <pc:docMk/>
          <pc:sldMk cId="3050277556" sldId="281"/>
        </pc:sldMkLst>
        <pc:spChg chg="mod">
          <ac:chgData name="Tapani Risto" userId="976c6936-ee02-4032-8c0b-9c911f48e023" providerId="ADAL" clId="{C904B097-99DB-48A5-9E6A-16B78DF5100A}" dt="2024-02-07T07:24:28.867" v="33015" actId="404"/>
          <ac:spMkLst>
            <pc:docMk/>
            <pc:sldMk cId="3050277556" sldId="281"/>
            <ac:spMk id="2" creationId="{07859370-C7A9-17C6-F453-F4023CC75637}"/>
          </ac:spMkLst>
        </pc:spChg>
        <pc:spChg chg="mod">
          <ac:chgData name="Tapani Risto" userId="976c6936-ee02-4032-8c0b-9c911f48e023" providerId="ADAL" clId="{C904B097-99DB-48A5-9E6A-16B78DF5100A}" dt="2024-02-07T11:00:36.826" v="42668" actId="2711"/>
          <ac:spMkLst>
            <pc:docMk/>
            <pc:sldMk cId="3050277556" sldId="281"/>
            <ac:spMk id="3" creationId="{56F21DBF-5F6D-90C1-D8D9-F941E2AD32FF}"/>
          </ac:spMkLst>
        </pc:spChg>
        <pc:picChg chg="add mod">
          <ac:chgData name="Tapani Risto" userId="976c6936-ee02-4032-8c0b-9c911f48e023" providerId="ADAL" clId="{C904B097-99DB-48A5-9E6A-16B78DF5100A}" dt="2024-02-07T11:00:18.933" v="42666" actId="1076"/>
          <ac:picMkLst>
            <pc:docMk/>
            <pc:sldMk cId="3050277556" sldId="281"/>
            <ac:picMk id="4" creationId="{035472A8-4E7A-0910-75A6-77D3897A5A79}"/>
          </ac:picMkLst>
        </pc:picChg>
      </pc:sldChg>
      <pc:sldChg chg="addSp modSp new mod setBg">
        <pc:chgData name="Tapani Risto" userId="976c6936-ee02-4032-8c0b-9c911f48e023" providerId="ADAL" clId="{C904B097-99DB-48A5-9E6A-16B78DF5100A}" dt="2024-02-07T11:01:43.240" v="42704" actId="6549"/>
        <pc:sldMkLst>
          <pc:docMk/>
          <pc:sldMk cId="3032538252" sldId="282"/>
        </pc:sldMkLst>
        <pc:spChg chg="mod">
          <ac:chgData name="Tapani Risto" userId="976c6936-ee02-4032-8c0b-9c911f48e023" providerId="ADAL" clId="{C904B097-99DB-48A5-9E6A-16B78DF5100A}" dt="2024-02-07T07:53:56.779" v="37592" actId="404"/>
          <ac:spMkLst>
            <pc:docMk/>
            <pc:sldMk cId="3032538252" sldId="282"/>
            <ac:spMk id="2" creationId="{FCDA53C9-915B-9933-0DDE-D802B76E0BD2}"/>
          </ac:spMkLst>
        </pc:spChg>
        <pc:spChg chg="mod">
          <ac:chgData name="Tapani Risto" userId="976c6936-ee02-4032-8c0b-9c911f48e023" providerId="ADAL" clId="{C904B097-99DB-48A5-9E6A-16B78DF5100A}" dt="2024-02-07T11:01:43.240" v="42704" actId="6549"/>
          <ac:spMkLst>
            <pc:docMk/>
            <pc:sldMk cId="3032538252" sldId="282"/>
            <ac:spMk id="3" creationId="{551C2EBF-B626-4C1B-C880-25E924AA9B18}"/>
          </ac:spMkLst>
        </pc:spChg>
        <pc:picChg chg="add mod">
          <ac:chgData name="Tapani Risto" userId="976c6936-ee02-4032-8c0b-9c911f48e023" providerId="ADAL" clId="{C904B097-99DB-48A5-9E6A-16B78DF5100A}" dt="2024-02-07T11:00:53.128" v="42671" actId="1076"/>
          <ac:picMkLst>
            <pc:docMk/>
            <pc:sldMk cId="3032538252" sldId="282"/>
            <ac:picMk id="5" creationId="{55E75AF4-5619-ABDB-5E02-4E52EEA151C6}"/>
          </ac:picMkLst>
        </pc:picChg>
      </pc:sldChg>
      <pc:sldChg chg="addSp modSp new mod">
        <pc:chgData name="Tapani Risto" userId="976c6936-ee02-4032-8c0b-9c911f48e023" providerId="ADAL" clId="{C904B097-99DB-48A5-9E6A-16B78DF5100A}" dt="2024-02-07T11:03:10.974" v="42716" actId="1076"/>
        <pc:sldMkLst>
          <pc:docMk/>
          <pc:sldMk cId="1859177121" sldId="283"/>
        </pc:sldMkLst>
        <pc:spChg chg="mod">
          <ac:chgData name="Tapani Risto" userId="976c6936-ee02-4032-8c0b-9c911f48e023" providerId="ADAL" clId="{C904B097-99DB-48A5-9E6A-16B78DF5100A}" dt="2024-02-07T07:54:11.793" v="37598" actId="404"/>
          <ac:spMkLst>
            <pc:docMk/>
            <pc:sldMk cId="1859177121" sldId="283"/>
            <ac:spMk id="2" creationId="{309D6A4B-60A1-C579-8BB0-00E062887D31}"/>
          </ac:spMkLst>
        </pc:spChg>
        <pc:spChg chg="mod">
          <ac:chgData name="Tapani Risto" userId="976c6936-ee02-4032-8c0b-9c911f48e023" providerId="ADAL" clId="{C904B097-99DB-48A5-9E6A-16B78DF5100A}" dt="2024-02-07T11:03:08.507" v="42715" actId="14100"/>
          <ac:spMkLst>
            <pc:docMk/>
            <pc:sldMk cId="1859177121" sldId="283"/>
            <ac:spMk id="3" creationId="{6847B99E-D0C1-4ADD-2E64-A31EBC48D732}"/>
          </ac:spMkLst>
        </pc:spChg>
        <pc:picChg chg="add mod">
          <ac:chgData name="Tapani Risto" userId="976c6936-ee02-4032-8c0b-9c911f48e023" providerId="ADAL" clId="{C904B097-99DB-48A5-9E6A-16B78DF5100A}" dt="2024-02-07T11:03:10.974" v="42716" actId="1076"/>
          <ac:picMkLst>
            <pc:docMk/>
            <pc:sldMk cId="1859177121" sldId="283"/>
            <ac:picMk id="5" creationId="{A9CBDD9B-D8A5-58D0-F597-7CAB36402979}"/>
          </ac:picMkLst>
        </pc:picChg>
      </pc:sldChg>
      <pc:sldChg chg="addSp modSp new mod">
        <pc:chgData name="Tapani Risto" userId="976c6936-ee02-4032-8c0b-9c911f48e023" providerId="ADAL" clId="{C904B097-99DB-48A5-9E6A-16B78DF5100A}" dt="2024-02-07T11:03:58.181" v="42722" actId="14100"/>
        <pc:sldMkLst>
          <pc:docMk/>
          <pc:sldMk cId="2230103958" sldId="284"/>
        </pc:sldMkLst>
        <pc:spChg chg="mod">
          <ac:chgData name="Tapani Risto" userId="976c6936-ee02-4032-8c0b-9c911f48e023" providerId="ADAL" clId="{C904B097-99DB-48A5-9E6A-16B78DF5100A}" dt="2024-02-07T08:06:36.801" v="41798" actId="404"/>
          <ac:spMkLst>
            <pc:docMk/>
            <pc:sldMk cId="2230103958" sldId="284"/>
            <ac:spMk id="2" creationId="{E0369189-FF49-43E9-FD7F-E7980D547D35}"/>
          </ac:spMkLst>
        </pc:spChg>
        <pc:spChg chg="mod">
          <ac:chgData name="Tapani Risto" userId="976c6936-ee02-4032-8c0b-9c911f48e023" providerId="ADAL" clId="{C904B097-99DB-48A5-9E6A-16B78DF5100A}" dt="2024-02-07T11:03:51.836" v="42720" actId="14100"/>
          <ac:spMkLst>
            <pc:docMk/>
            <pc:sldMk cId="2230103958" sldId="284"/>
            <ac:spMk id="3" creationId="{F99EB4DF-3BB1-CCC5-CD7B-667F7DB545C6}"/>
          </ac:spMkLst>
        </pc:spChg>
        <pc:picChg chg="add mod">
          <ac:chgData name="Tapani Risto" userId="976c6936-ee02-4032-8c0b-9c911f48e023" providerId="ADAL" clId="{C904B097-99DB-48A5-9E6A-16B78DF5100A}" dt="2024-02-07T11:03:58.181" v="42722" actId="14100"/>
          <ac:picMkLst>
            <pc:docMk/>
            <pc:sldMk cId="2230103958" sldId="284"/>
            <ac:picMk id="4" creationId="{EEF9D58A-7A8F-982B-3558-5C7A829B6091}"/>
          </ac:picMkLst>
        </pc:picChg>
      </pc:sldChg>
      <pc:sldChg chg="addSp modSp new mod">
        <pc:chgData name="Tapani Risto" userId="976c6936-ee02-4032-8c0b-9c911f48e023" providerId="ADAL" clId="{C904B097-99DB-48A5-9E6A-16B78DF5100A}" dt="2024-02-07T11:35:57.011" v="44649" actId="1076"/>
        <pc:sldMkLst>
          <pc:docMk/>
          <pc:sldMk cId="1596002328" sldId="285"/>
        </pc:sldMkLst>
        <pc:spChg chg="mod">
          <ac:chgData name="Tapani Risto" userId="976c6936-ee02-4032-8c0b-9c911f48e023" providerId="ADAL" clId="{C904B097-99DB-48A5-9E6A-16B78DF5100A}" dt="2024-02-07T11:06:25.354" v="42730" actId="404"/>
          <ac:spMkLst>
            <pc:docMk/>
            <pc:sldMk cId="1596002328" sldId="285"/>
            <ac:spMk id="2" creationId="{9AB3BE85-D73A-E081-EF7D-5AF9DB635F9C}"/>
          </ac:spMkLst>
        </pc:spChg>
        <pc:spChg chg="mod">
          <ac:chgData name="Tapani Risto" userId="976c6936-ee02-4032-8c0b-9c911f48e023" providerId="ADAL" clId="{C904B097-99DB-48A5-9E6A-16B78DF5100A}" dt="2024-02-07T11:34:34.046" v="44646" actId="1076"/>
          <ac:spMkLst>
            <pc:docMk/>
            <pc:sldMk cId="1596002328" sldId="285"/>
            <ac:spMk id="3" creationId="{FDAF3DD7-4451-0F3C-A014-A8249E63B41A}"/>
          </ac:spMkLst>
        </pc:spChg>
        <pc:picChg chg="add mod">
          <ac:chgData name="Tapani Risto" userId="976c6936-ee02-4032-8c0b-9c911f48e023" providerId="ADAL" clId="{C904B097-99DB-48A5-9E6A-16B78DF5100A}" dt="2024-02-07T11:35:57.011" v="44649" actId="1076"/>
          <ac:picMkLst>
            <pc:docMk/>
            <pc:sldMk cId="1596002328" sldId="285"/>
            <ac:picMk id="5" creationId="{B683C79D-074B-DF94-7F14-2B5E3A5BC1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9F4649-6823-E9AD-5B1B-C1E9705E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10.3 Maku ja haju</a:t>
            </a: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9630887-FF06-1617-7A0B-1D72FA8E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3919"/>
            <a:ext cx="6130569" cy="2666796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65E77E-046C-31AE-C24C-F1A37997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779" y="2045110"/>
            <a:ext cx="5751256" cy="417281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Makuaistitieto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Reseptorit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makunystyissä olevissa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makusilmuissa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Makusilmuilla tunnistetaan syljessä olevia molekyylejä. 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M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akunystyt: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sieninystyjen aistitieto kasvohermossa (VII), vallinystyjen sekä lehtinystyjen aistitieto kieli-kitahermossa (IX).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Vagushermo (X) tuo aistitietoa kurkunpään alueelta.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Aistitieto talamukseen &gt;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insulaan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ja kielen edustusalueelle sensoriselle aivokuorelle.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Viisi perusmakua: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Umami, makea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hapan,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karvas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ja </a:t>
            </a:r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suolainen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  <a:endParaRPr lang="fi-FI" sz="18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FB1C236-D346-D7D6-6594-1F7A99D0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72" y="4713387"/>
            <a:ext cx="5833097" cy="17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CBBEB9-F0CA-3E42-5A9B-0CD2443F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10.3 Maku ja haju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C23497-BFD7-63DF-3D87-2F7C84BDD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12" y="2224744"/>
            <a:ext cx="7053314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Hajuaistimus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reseptorit sijaitsevat hajuepiteelissä &gt; epiteeli uusitaan kantasoluista parin kuukauden aikana.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Reseptorisolujen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dendriitissä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mikrovilluksia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jotka tunnistavat eri molekyylejä.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Hajureseptoreja on 350 erilaista &gt; aistimus isosta määrästä erilaista tietoa.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Signaalivälitteinen toimintatapa &gt; hyvin pieni molekyylimäärä riittää aistimukseen. Esim. asetonin aistimiskynnys noin 31,5 mg/m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Hajureseptorisolulla tieto synapsill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a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hajukäämiin.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Hajuaistitieto suoraan aivokuorelle eikä talamuksen kautta.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Hajukäämin tieto eri aivokuoren alueilla. Ohimolohkolta yhteydet hippokampukseen ja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amygdalaan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&gt; limbinen järjestelmä &gt; haju herättää tunnemuistoja.</a:t>
            </a:r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EE705C6-6883-8746-C807-42BA60E28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26" y="2626270"/>
            <a:ext cx="4020111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CF564-67C9-CFB1-F31A-B93EC1F8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10.4 Korvat ja kuulo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A7BBEE-4592-4C27-BDA0-737C81B8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6" y="2100457"/>
            <a:ext cx="6889072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Ääni: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väliaineessa etenevää aaltoliikettä &gt; saa tärykalvon liikkumaan.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Keskikorvan kuuloluut välittävät tärykalvon liikkeet simpukkaan.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Nesteen liike liikuttaa tyvikalvoa, jonka pinnalla karvasolujen taipuminen johtaa aktiopotentiaaliin kuulo-tasapainohermossa (VIII).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Kuuloaistiedon päätyminen kuuloalueelle  &gt; kuuloaistimus.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Äänialloille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on taajuus ja intensiteetti. 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Taajuus 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mitataan hertseinä (Hz): tapahtumien määränä sekunnissa. Mitä suurempi äänen taajuus, sitä korkeampi  äänenkorkeus.</a:t>
            </a:r>
          </a:p>
          <a:p>
            <a:pPr lvl="1"/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I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ntensiteetti: 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ääniaaltojen amplitudi &gt; äänenvoimakkuus (yksikkö on desibeli, dB). Ääni juuri kuultavissa = voimakkuus 0 dB.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Ääni, joka on juuri ja juuri kuultavissa (kuulokynnys), on voimakkuudeltaan nolla desibeliä.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CCCC798-2313-4E00-A503-2F842A7AB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385" y="3029702"/>
            <a:ext cx="5047471" cy="266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3320D7-F533-8769-6B5A-2CAE8A01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10.4 Korvat ja kuulo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4A67FF-DFCA-5629-DEF4-F43019F84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19" y="2172791"/>
            <a:ext cx="6369733" cy="4206240"/>
          </a:xfrm>
        </p:spPr>
        <p:txBody>
          <a:bodyPr>
            <a:noAutofit/>
          </a:bodyPr>
          <a:lstStyle/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Ulkokorva ja välikorva</a:t>
            </a:r>
          </a:p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Ääni ohjataan </a:t>
            </a:r>
            <a:r>
              <a:rPr lang="fi-FI" sz="20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ulkokorvan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korvalehdellä ja korvakäytävällä, tärykalvolle. </a:t>
            </a:r>
          </a:p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Ääni etenee korvakäytävää pitkin &gt; tärykalvo värähtelee. </a:t>
            </a:r>
          </a:p>
          <a:p>
            <a:pPr algn="l"/>
            <a:r>
              <a:rPr lang="fi-FI" sz="20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Välikorva: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täryontelossa kuuloluuketju &gt; tärykalvon liike vahvistuu ja välittyy eteisikkunaan. 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vasara 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malleus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kiinni tärykalvossa, liike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alasimeen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incus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), joka kiinni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jalustimessa.</a:t>
            </a:r>
          </a:p>
          <a:p>
            <a:pPr algn="l"/>
            <a:r>
              <a:rPr lang="fi-FI" sz="2000" dirty="0">
                <a:solidFill>
                  <a:srgbClr val="333333"/>
                </a:solidFill>
                <a:latin typeface="Source Sans Pro" panose="020B0503030403020204" pitchFamily="34" charset="0"/>
              </a:rPr>
              <a:t>J</a:t>
            </a:r>
            <a:r>
              <a:rPr lang="fi-FI" sz="20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</a:t>
            </a:r>
            <a:r>
              <a:rPr lang="fi-FI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lustimen kanta kiinni simpukan eteisikkunassa (soikea ikkuna) &gt;  tärykalvon liike välittyy ulkokorvasta välikorvan kautta sisäkorvan nesteen liikkeeksi.</a:t>
            </a:r>
          </a:p>
          <a:p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B868681-AA1C-DC5D-AA48-5D1FB64F8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641" y="2317277"/>
            <a:ext cx="5231211" cy="39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BA4E5-D973-619F-0FA8-12B86DE0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10.4 Korvat ja kuulo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CB114-D2E8-AEF0-DFF0-226315B9A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922903"/>
            <a:ext cx="6596109" cy="4206240"/>
          </a:xfrm>
        </p:spPr>
        <p:txBody>
          <a:bodyPr>
            <a:no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Sisäkorvan simpukka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sisäkorvan 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rakenteet: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kaarikäytävät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ja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simpukka 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cochlea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Äänen kuuleminen: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eteiskäytävän, kuulokäytävän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,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ja niiden välissä olevan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simpukkatiehyen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yhteistoimintaa.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Eteisikkunan liike liikuttaa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eteiskäytävän nestettä &gt; nesteen liike liikuttaa simpukkatiehyen tyvilevy ylös ja alas.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Tyvilevy on eteisikkunan lähellä kapea ja jäykkä, notkistuu simpukan kärkeä kohti &lt; eri taajuisten äänten voimakkuus suurimmillaan juuri ennen päättymistä &gt;  korkeiden äänten vaikutus  voimakkain tyvilevyn alussa. </a:t>
            </a:r>
          </a:p>
          <a:p>
            <a:pPr algn="l"/>
            <a:endParaRPr lang="fi-FI" sz="18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B5E6BE-AC3A-1E7E-A835-7955F2E23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92" y="2062096"/>
            <a:ext cx="5059620" cy="307807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E75AF4C-372B-A5AE-5B41-AAAA0958A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168" y="5230147"/>
            <a:ext cx="4248350" cy="151867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65AECD8-C1A3-5D3C-0812-51CA82018535}"/>
              </a:ext>
            </a:extLst>
          </p:cNvPr>
          <p:cNvSpPr txBox="1"/>
          <p:nvPr/>
        </p:nvSpPr>
        <p:spPr>
          <a:xfrm>
            <a:off x="6971190" y="5483726"/>
            <a:ext cx="3628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Mukailtu</a:t>
            </a:r>
            <a:r>
              <a:rPr lang="en-US" sz="1200" dirty="0"/>
              <a:t>: E.M.Ku.2009. Modelling the Human Cochlea. </a:t>
            </a:r>
            <a:r>
              <a:rPr lang="en-US" sz="1200" b="0" i="0" dirty="0">
                <a:effectLst/>
              </a:rPr>
              <a:t>The Journal of the Acoustical Society of America.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22797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59410E-16E8-DDF6-26F5-C0D35ACF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10.4 Korvat ja kuulo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D955AB-6B7E-644B-99C8-FC26F0A86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23" y="2473319"/>
            <a:ext cx="5961361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</a:rPr>
              <a:t>Cortin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elin ja kuuloaistitieto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Tyvilevyn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karvasolut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(kuuloreseptorisolut) sekä niiden päällä sijaitseva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katekalvo =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Cortin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elin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Katekalvon osuminen karvasoluihin johtaa kuuloaistitiedon syntymiseen.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Mitä suurempaa karvojen taipuminen on, sitä suurempi on reseptoripotentiaali, ja sitä enemmän aktiopotentiaalia kuulohermoa pitkin.</a:t>
            </a: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66509E4-9876-76B5-EAAB-4C8275AB1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651" y="1915045"/>
            <a:ext cx="5047471" cy="26613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FC8FF4A-0BAB-3A48-8D5B-93D24EEA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58" y="4843194"/>
            <a:ext cx="2699459" cy="19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22B49DF-3DCB-7146-7606-B23ADD39CB4F}"/>
              </a:ext>
            </a:extLst>
          </p:cNvPr>
          <p:cNvSpPr txBox="1"/>
          <p:nvPr/>
        </p:nvSpPr>
        <p:spPr>
          <a:xfrm>
            <a:off x="7146524" y="6436311"/>
            <a:ext cx="2902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www.solunetti.fi</a:t>
            </a:r>
          </a:p>
        </p:txBody>
      </p:sp>
    </p:spTree>
    <p:extLst>
      <p:ext uri="{BB962C8B-B14F-4D97-AF65-F5344CB8AC3E}">
        <p14:creationId xmlns:p14="http://schemas.microsoft.com/office/powerpoint/2010/main" val="3638612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3A2860-213C-7E86-1331-05F819222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10.4 Korvat ja kuulo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C0862C-781C-0F18-FAD7-B572DDFBD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84" y="2210745"/>
            <a:ext cx="5655075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Kuuloaistirata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Cortin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elimestä kuuloaistitieto kuulotasapainohermossa (VIII) ydinjatkokseen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Ydinjatkoksesta tieto talamuksen ohimolohkon kuuloaivokuorelle.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Kuuloaivokuorella on tyvilevyn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tonotopiaa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(miltä kohdalta tyvikalvoa tieto on lähtenyt) vastaavat alueet = kuuloaivokuoren alue edustaa tyvilevyn eri osia &gt; kuuloaivokuori on äänenkorkeuden mukaisesti organisoitunut.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Esim. Vaikka 440 Hz:n taajuus soitettaisiin pianolla tai viululla, niin tunnistaisimme sen samaksi äänenkorkeudeksi.</a:t>
            </a: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A4E0E2E-F529-54DD-893F-DB90DAC9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167" y="2210745"/>
            <a:ext cx="5231211" cy="39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0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64174B-A71D-E66D-F665-D7374B50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10.5 Sisäkorvan tasapainoelin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85E3B1-D518-136F-E603-281AED9B9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35" y="2047191"/>
            <a:ext cx="5801563" cy="4206240"/>
          </a:xfrm>
        </p:spPr>
        <p:txBody>
          <a:bodyPr>
            <a:noAutofit/>
          </a:bodyPr>
          <a:lstStyle/>
          <a:p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Tasapainon ylläpitäminen: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sisäkorvan tasapainoelimillä (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vestibulaarielin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lihasten ja nivelten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proprioseptoreilla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sekä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silmien tietojen kokonaisuus.</a:t>
            </a:r>
          </a:p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Vestibulaarielin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 </a:t>
            </a:r>
          </a:p>
          <a:p>
            <a:pPr lvl="1"/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Otoliittielimet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soikeassa ja pyöreässä rakkulassa &gt; kiihtyvyyden aistiminen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Kaarikäytävät </a:t>
            </a:r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ja niiden </a:t>
            </a:r>
            <a:r>
              <a:rPr lang="fi-FI" sz="180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ampullassa</a:t>
            </a:r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olevat karvasolut &gt; pyöriminen, pääkääntäminen, ohjaavat silmien liikettä</a:t>
            </a:r>
          </a:p>
          <a:p>
            <a:pPr algn="l"/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Tieto </a:t>
            </a:r>
            <a:r>
              <a:rPr lang="fi-FI" sz="180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vestibulaarielimistä</a:t>
            </a:r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kuulo-tasapainohermoa (VIII) pitkin pikkuaivoihin ja ydinjatkokseen.</a:t>
            </a:r>
          </a:p>
          <a:p>
            <a:endParaRPr lang="fi-FI" sz="18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5AEFE6C-60FE-D15D-0651-A70972DF0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055" y="3072093"/>
            <a:ext cx="4239093" cy="27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1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0C83FA-05E6-8E65-9094-F97330EE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Roboto Slab" pitchFamily="2" charset="0"/>
              </a:rPr>
              <a:t>10.6 Silmät ja näkö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17D472-B82D-4D6E-76B0-16BAD0880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05" y="2260255"/>
            <a:ext cx="5845951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Silmän rakenteet keskittävät valonheijastumat fotoreseptoreille &gt; fotoreseptorit (tapit ja sauvat) muuttavat valon energian hermoimpulsseiksi.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Valo etenee sarveiskalvon läpi, ja päätyy linssille iiriksen keskellä olevan mustuaisen läpi.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Linssin paksuus ( = taittokyky) säätyy sädekehän lihaksen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supituksella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(linssi pulleampi) ja rentoutumisella (linssi kapeampi).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Linssistä valo etenee lasiaisen läpi lopulta verkkokalvon useamman hermosolun kerroksen läpi fotoreseptoreille &gt; fotoreseptorit hyperpolarisoituvat &gt; verkkokalvon hermoverkko muuttaa toimintaansa &gt; näkötieto etenee näköhermoa pitkin näkörataan, ja lopulta takaraivon näköaivokuorelle.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D87E0E-5CC8-4692-3D08-5F014DEA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294" y="2593052"/>
            <a:ext cx="5028627" cy="29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43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859370-C7A9-17C6-F453-F4023CC7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10.6 Silmät ja näkö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F21DBF-5F6D-90C1-D8D9-F941E2AD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35" y="2278010"/>
            <a:ext cx="7954391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Mukautuminen ja kuvanmuodostus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linssin taittokykyä säädellään jatkuvasti kohteen etäisyyden mukaan = mukautuminen eli akkommodaatio.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Linssi </a:t>
            </a:r>
            <a:r>
              <a:rPr lang="fi-FI" sz="1800" dirty="0">
                <a:solidFill>
                  <a:srgbClr val="333333"/>
                </a:solidFill>
              </a:rPr>
              <a:t>on kiinni sädelihaksessa ripustinsäikeillä.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Sädelihaksen supistuminen pienentää halkaisijaa &gt; ripustinsäikeet löystyvät &gt; linssi paksunee &gt; taittokyky lisääntyy (lähikohteen katsominen).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Sädelihasten rentoutuminen suurentaa halkaisijaa &gt; ripustinsäikeet tiukkenevat &gt; linssi litistyy &gt; taittokyky vähenee (kaukokohteen katsominen)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Likipiste (lyhin tarkannäkemisen etäisyys):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muuttuu iän myötä &gt;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Presbyopia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(ikänäkö): linssin joustavuus vähenee &gt; likipiste kauempana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Linssin taittokyky rajallinen. Silmän rakenteella merkitystä </a:t>
            </a:r>
            <a:r>
              <a:rPr lang="fi-FI" sz="1800" dirty="0">
                <a:solidFill>
                  <a:srgbClr val="333333"/>
                </a:solidFill>
              </a:rPr>
              <a:t>&gt;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”pitkä” rakenne &gt; likitaittoisuus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myopia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; </a:t>
            </a:r>
            <a:r>
              <a:rPr lang="fi-FI" sz="1800" b="0" dirty="0">
                <a:solidFill>
                  <a:srgbClr val="333333"/>
                </a:solidFill>
              </a:rPr>
              <a:t>”lyhyt” rakenne &gt;  kaukotaittoisuus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hyperopia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</a:t>
            </a:r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35472A8-4E7A-0910-75A6-77D3897A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618" y="2378189"/>
            <a:ext cx="3784847" cy="22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7183" y="1907317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1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LUKU 10 </a:t>
            </a: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fi-FI" sz="1600" b="0" i="0" u="none" strike="noStrike" baseline="0" dirty="0">
                <a:solidFill>
                  <a:schemeClr val="tx1"/>
                </a:solidFill>
              </a:rPr>
            </a:br>
            <a:r>
              <a:rPr lang="fi-FI" sz="1600" b="1" i="0" u="none" strike="noStrike" baseline="0" dirty="0">
                <a:solidFill>
                  <a:schemeClr val="tx1"/>
                </a:solidFill>
              </a:rPr>
              <a:t>AISTIEN FYSIOLOGIAA 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5806" y="3996250"/>
            <a:ext cx="4003106" cy="19424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i-FI" sz="1400" b="1" dirty="0"/>
              <a:t>10.1 Aistireseptorien yleiset ominaisuudet </a:t>
            </a:r>
            <a:endParaRPr lang="fi-FI" sz="1400" dirty="0"/>
          </a:p>
          <a:p>
            <a:pPr algn="l"/>
            <a:r>
              <a:rPr lang="fi-FI" sz="1400" b="1" dirty="0"/>
              <a:t>10.2 Ihon aistit </a:t>
            </a:r>
            <a:endParaRPr lang="fi-FI" sz="1400" dirty="0"/>
          </a:p>
          <a:p>
            <a:pPr algn="l"/>
            <a:r>
              <a:rPr lang="fi-FI" sz="1400" b="1" dirty="0"/>
              <a:t>10.3 Maku ja haju </a:t>
            </a:r>
            <a:endParaRPr lang="fi-FI" sz="1400" dirty="0"/>
          </a:p>
          <a:p>
            <a:pPr algn="l"/>
            <a:r>
              <a:rPr lang="fi-FI" sz="1400" b="1" dirty="0"/>
              <a:t>10.4 Sisäkorva ja tasapaino </a:t>
            </a:r>
            <a:endParaRPr lang="fi-FI" sz="1400" dirty="0"/>
          </a:p>
          <a:p>
            <a:pPr algn="l"/>
            <a:r>
              <a:rPr lang="fi-FI" sz="1400" b="1" dirty="0"/>
              <a:t>10.5 Korvat ja kuulo </a:t>
            </a:r>
            <a:endParaRPr lang="fi-FI" sz="1400" dirty="0"/>
          </a:p>
          <a:p>
            <a:pPr algn="l"/>
            <a:r>
              <a:rPr lang="fi-FI" sz="1400" b="1" dirty="0"/>
              <a:t>10.6 Silmät ja näkö </a:t>
            </a:r>
            <a:endParaRPr lang="fi-FI" sz="1400" dirty="0"/>
          </a:p>
          <a:p>
            <a:pPr algn="l"/>
            <a:r>
              <a:rPr lang="fi-FI" sz="1400" b="1" dirty="0"/>
              <a:t>10.7 Verkkokalvo </a:t>
            </a:r>
            <a:endParaRPr lang="fi-FI" sz="1400" dirty="0"/>
          </a:p>
          <a:p>
            <a:pPr algn="l"/>
            <a:r>
              <a:rPr lang="fi-FI" sz="1400" b="1" dirty="0"/>
              <a:t>10.8 Näkötiedon neuraalinen käsittely </a:t>
            </a:r>
            <a:endParaRPr lang="en-US" sz="12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509" y="483224"/>
            <a:ext cx="3768929" cy="561928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AE716FC-C421-0BAF-9550-0F457AD72DDC}"/>
              </a:ext>
            </a:extLst>
          </p:cNvPr>
          <p:cNvSpPr txBox="1"/>
          <p:nvPr/>
        </p:nvSpPr>
        <p:spPr>
          <a:xfrm>
            <a:off x="110971" y="5804345"/>
            <a:ext cx="47451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 i="0" u="none" strike="noStrike" baseline="0" dirty="0">
                <a:latin typeface="+mj-lt"/>
              </a:rPr>
              <a:t>KERTAA AIEMMISTA LUVUISTA: </a:t>
            </a:r>
            <a:endParaRPr lang="fi-FI" sz="1400" b="0" i="0" u="none" strike="noStrike" baseline="0" dirty="0">
              <a:latin typeface="+mj-lt"/>
            </a:endParaRPr>
          </a:p>
          <a:p>
            <a:r>
              <a:rPr lang="fi-FI" sz="1400" b="1" i="0" u="none" strike="noStrike" baseline="0" dirty="0">
                <a:latin typeface="+mj-lt"/>
              </a:rPr>
              <a:t>• Aivokuori ja toiminnalliset alueet </a:t>
            </a:r>
          </a:p>
          <a:p>
            <a:r>
              <a:rPr lang="fi-FI" sz="1400" b="1" i="0" u="none" strike="noStrike" baseline="0" dirty="0">
                <a:latin typeface="+mj-lt"/>
              </a:rPr>
              <a:t>• Nousevat aistiradat </a:t>
            </a:r>
          </a:p>
          <a:p>
            <a:r>
              <a:rPr lang="fi-FI" sz="1400" b="1" i="0" u="none" strike="noStrike" baseline="0" dirty="0">
                <a:latin typeface="+mj-lt"/>
              </a:rPr>
              <a:t>• Aivo- ja selkäydinhermot</a:t>
            </a:r>
            <a:endParaRPr lang="fi-FI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A53C9-915B-9933-0DDE-D802B76E0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10.7 Verkkokalvo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1C2EBF-B626-4C1B-C880-25E924AA9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8" y="2189233"/>
            <a:ext cx="6711519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Fotoreseptorit = Sauva-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ja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tappisolut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molemmissa näköpigmenttiä &gt; rakenteen muutos, kun valo osuu niihin &gt; fotoreseptorien ja verkkokalvon hermosolujen yhteinen toiminta &gt; näköaistitiedon eteneminen näköhermossa ja näköradassa.</a:t>
            </a:r>
          </a:p>
          <a:p>
            <a:pPr algn="l"/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G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angliosolun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aksoneista rakentuu näköhermo.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Gangliosolut yhteydessä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bipolaarisoluihin, </a:t>
            </a:r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ja bipolaarisolut yhteydessä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sauva- ja tappisoluihin.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Sekä g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anglio- että bipolaarisolut ovat yhteydessä myös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horisontaali-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ja 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amakriinisoluihin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Valotiedon käsittely tapahtuu verkkokalvon hermoverkostossa.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5E75AF4-5619-ABDB-5E02-4E52EEA15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37" y="2792395"/>
            <a:ext cx="4742951" cy="29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38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9D6A4B-60A1-C579-8BB0-00E06288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10.7 Verkkokalvo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47B99E-D0C1-4ADD-2E64-A31EBC48D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2367584"/>
            <a:ext cx="6528638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Valon vaikutus sauvasoluihin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Sauvasolun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rod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solukalvolla näköpigmenttiä =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rodopsiini</a:t>
            </a:r>
            <a:r>
              <a:rPr lang="fi-FI" sz="1800" dirty="0">
                <a:solidFill>
                  <a:srgbClr val="333333"/>
                </a:solidFill>
              </a:rPr>
              <a:t> (”sauvan opsiini”).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Valoa sauvasolun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depolarisoituneelle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solukalvolle &gt;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retinaali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muuttuu 11-cis-muodosta </a:t>
            </a:r>
            <a:r>
              <a:rPr lang="fi-FI" sz="1800" i="0" dirty="0" err="1">
                <a:solidFill>
                  <a:srgbClr val="333333"/>
                </a:solidFill>
                <a:effectLst/>
              </a:rPr>
              <a:t>all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-trans-muotoon &gt; retinaali irtoaa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opsiini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-proteiinista &gt; ionien läpäisymuutos &gt; sauvasolun solukalvon hyperpolarisoituminen.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Rodopsiinin uudelleen rakentuminen kestää jonkin aikaa &gt; täydellinen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hämärään adaptoituminen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vie noin 20 minuuttia.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R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odopsiini absorboi heikosti punaisen aallonpituutta &gt; punainen valo ei haittaa hämäränäkökykyä samoin kuin muut aallonpituudet.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9CBDD9B-D8A5-58D0-F597-7CAB36402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219" y="2940213"/>
            <a:ext cx="4763165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77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369189-FF49-43E9-FD7F-E7980D54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10.7 Verkkokalvo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9EB4DF-3BB1-CCC5-CD7B-667F7DB54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93" y="2367584"/>
            <a:ext cx="6529531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Tappisolu ja värinäkö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verkkokalvolla on kolmenlaisia eri aallonpituuteen herkästi reagoivia tappisoluja. Tappisoluilla on myös retinaalia,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fotopsiinia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420 nm:n aallonpituudet vaikuttavat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sinistä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valoa välittäviin tappisoluihin.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530 nm:n aallonpituudet vaikuttavat </a:t>
            </a:r>
            <a:r>
              <a:rPr lang="fi-FI" sz="1800" b="1" dirty="0">
                <a:solidFill>
                  <a:srgbClr val="333333"/>
                </a:solidFill>
              </a:rPr>
              <a:t>v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ihreää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valoa välittäviin tappisoluihin.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562 nm:n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aallonpitudet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vaikuttavat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punaista </a:t>
            </a:r>
            <a:r>
              <a:rPr lang="fi-FI" sz="1800" dirty="0">
                <a:solidFill>
                  <a:srgbClr val="333333"/>
                </a:solidFill>
              </a:rPr>
              <a:t>valoa välittäviin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tappisoluihin.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Valon erilaiset aallonpituudet verkkokalvolle &gt; tappisoluissa samankaltaisen tapahtumasarjan kuin sauvasoluissa &gt; eri tappisolujen hyperpolarisoituminen &gt; eri värien aistimiseen.</a:t>
            </a: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EF9D58A-7A8F-982B-3558-5C7A829B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49" y="2763819"/>
            <a:ext cx="5134252" cy="324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03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B3BE85-D73A-E081-EF7D-5AF9DB63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10.7 Verkkokalvo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AF3DD7-4451-0F3C-A014-A8249E63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7" y="2064946"/>
            <a:ext cx="6755905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Näöntarkkuus ja herkkyys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silmät suunnataan siten, että kuva muodostuu tarkaksi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foveaan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(keskikuopan) &gt;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paljon tappisoluja &gt; tarkimman näkemisen alue.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Tappisolujen toiminta vaatii runsaasti valoa &gt; hämärässä näkeminen epätarkempaa, koska silloin näkeminen perustuu sauvasolujen toimintaan.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Näköaistitiedon päätyminen aivokuoren näköalueelle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Gangliosolujen aksonit muodostavat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näköhermon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&gt; näköaistitieto etenee näköhermoa  pitkin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näköhermonristiin 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(optinen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kiasma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&gt;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näköjuostetta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pitkin talamukseen. 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Näköhermoristissä osittainen näkötiedon risteäminen mahdollistaa syvyysnäkemisen.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Takaraivon alueelta näköaistitietoa jaetaan ns. assosiaatioalueille &gt; ”mikä ja missä se on?”.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683C79D-074B-DF94-7F14-2B5E3A5BC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170" y="2192784"/>
            <a:ext cx="4310109" cy="43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425FBD-95CB-7D4E-F4AF-A52487C1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Roboto Slab" pitchFamily="2" charset="0"/>
              </a:rPr>
              <a:t>10.1 Aistireseptorien yleiset ominaisuudet</a:t>
            </a:r>
            <a:br>
              <a:rPr lang="fi-FI" sz="2400" dirty="0">
                <a:latin typeface="Roboto Slab" pitchFamily="2" charset="0"/>
              </a:rPr>
            </a:b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07B77-09F5-942F-1C12-D9B5244A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466" y="1985047"/>
            <a:ext cx="6076770" cy="42062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Aistireseptorit reagoivat herkästi vain tiettyyn </a:t>
            </a:r>
            <a:r>
              <a:rPr lang="fi-FI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energiamuotoon eli </a:t>
            </a:r>
            <a:r>
              <a:rPr lang="fi-FI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modaliteetiin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Energia muuttaa aistireseptorin solukalvolla aikaan ioniläpäisymuutoksia &gt; syntyy </a:t>
            </a:r>
            <a:r>
              <a:rPr lang="fi-FI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reseptoripotentiaali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Reseptoripotentiaalit saavat aikaan aktiopotentiaaleja aistiradassa. </a:t>
            </a:r>
          </a:p>
          <a:p>
            <a:pPr algn="l"/>
            <a:r>
              <a:rPr lang="fi-FI" dirty="0">
                <a:solidFill>
                  <a:srgbClr val="333333"/>
                </a:solidFill>
                <a:latin typeface="Source Sans Pro" panose="020B0503030403020204" pitchFamily="34" charset="0"/>
              </a:rPr>
              <a:t>A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ktiopotentiaalin päätyminen aivokuoren alueille tulkitaan aistirataa pitkin tulleet aktiopotentiaalit aistimuksina.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Tietoisuus ympäröivästä maailmasta: aivojen tulkitsema aistiärsykkeiden (aktiopotentiaalien) kokonaisuus.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Tietty aistirata välittää vain tietyn energiamuodon (lämpö, paine, valo...) synnyttämää aistitietoa.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BFDFB05-D07C-4830-A25E-BDECE534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543" y="2450590"/>
            <a:ext cx="4983704" cy="28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8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DEBD34-C7A4-9726-AA91-94C0373F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Roboto Slab" pitchFamily="2" charset="0"/>
              </a:rPr>
              <a:t>10.1 Aistireseptorien yleiset ominaisuudet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8F8FC0-FECB-2513-90AC-3625734056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11363"/>
            <a:ext cx="9783763" cy="4206875"/>
          </a:xfrm>
        </p:spPr>
        <p:txBody>
          <a:bodyPr/>
          <a:lstStyle/>
          <a:p>
            <a:pPr marL="0" indent="0">
              <a:buNone/>
            </a:pPr>
            <a:endParaRPr lang="fi-FI" b="0" i="0" dirty="0">
              <a:solidFill>
                <a:srgbClr val="333333"/>
              </a:solidFill>
              <a:effectLst/>
              <a:latin typeface="Roboto Slab" pitchFamily="2" charset="0"/>
            </a:endParaRP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62D913-C67C-7B78-B0C7-497BA4341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891" y="1880459"/>
            <a:ext cx="6633094" cy="49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2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B50198F-5201-A1C8-A4E8-87D1CEBC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Roboto Slab" pitchFamily="2" charset="0"/>
              </a:rPr>
              <a:t>10.1 Aistireseptorien yleiset ominaisuudet</a:t>
            </a: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801CD5-2CAD-9339-FC38-2C33FC57C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2367584"/>
            <a:ext cx="6173311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Aistireseptorien mukautuminen ärsykkeeseen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aivoihin arvioidaan tulevan eri reseptoreista 10</a:t>
            </a:r>
            <a:r>
              <a:rPr lang="fi-FI" sz="18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9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bittiä tietoa joka sekunti.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ärsykkeiden muutos on olennaista, joten reseptorit mukautuvat (adaptoituvat) ärsykkeisiin &gt; jos ärsyke pysyy samana, ei reseptoripotentiaalia synny. eteenpäin.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opeasti mukautuvia reseptoreja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(faasiset)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Esim. lämpötila ja ihon painereseptorit ovat faasisia.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Hitaasti mukautuvia reseptoreja </a:t>
            </a:r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(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tooniset)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Esim. lihassukkulat ja kipureseptorit ovat toonisia.</a:t>
            </a:r>
            <a:endParaRPr lang="fi-FI" sz="18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056CA3C-DEE3-4F1B-10A5-69D2AFDD9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603" y="2672355"/>
            <a:ext cx="5689482" cy="32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3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7DF3FB-A321-74D6-EE28-3A0B3C0D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Roboto Slab" pitchFamily="2" charset="0"/>
              </a:rPr>
              <a:t>10.1 Aistireseptorien yleiset ominaisuudet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8EDF16-CD41-50D1-323A-7255E78C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601" y="2153722"/>
            <a:ext cx="5797117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Reseptoripotentiaali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Vasteena ärsykkeelle aistireseptorin solukalvolla tapahtuu lepojännitemuutos: useimmissa tapauksissa reseptorin solukalvo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depolarisoituu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 &gt;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reseptori- 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tai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generaattoripotentiaaliksi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Aistireseptorien hermosolut ovat pseudounipolaarisia.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Esim. Ihon painereseptorin toiminta ja aistimus: 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Kosketus muutetaan aistiradan aktiopotentiaaliksi (</a:t>
            </a:r>
            <a:r>
              <a:rPr lang="fi-FI" sz="1800" b="1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transduktio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). Mitä voimakkaammin painetaan, sitä suurempi reseptoripotentiaali, ja  sitä useampi aktiopotentiaali etenee aistiradassa. Aivokuorelle päätyneiden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aktiopotentiaalien määrä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=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koodi ärsykkeen voimakkuudesta.</a:t>
            </a:r>
            <a:endParaRPr lang="fi-FI" sz="18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09324D8-84D3-6C03-EF6A-C7988B9E07DB}"/>
              </a:ext>
            </a:extLst>
          </p:cNvPr>
          <p:cNvSpPr txBox="1"/>
          <p:nvPr/>
        </p:nvSpPr>
        <p:spPr>
          <a:xfrm>
            <a:off x="6465905" y="5065065"/>
            <a:ext cx="5702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Pseudounipolaarinen hermosolu: Vapaa hermopääte ja siihen liittyvät osat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DE979C3B-8957-F20D-8758-72AF62871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718" y="2302429"/>
            <a:ext cx="4839375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0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46B57A-E83A-B1EB-8B39-C6F90581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10.2 Ihon aistit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E6965C-CAD4-971B-74B4-5E82690F9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05" y="2011679"/>
            <a:ext cx="5881462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Ihon aistireseptorit:</a:t>
            </a:r>
          </a:p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Meissnerin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keränen</a:t>
            </a:r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ja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Pacinin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kappale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faasisia.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Merkelin kiekko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ja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Ruffinin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pääte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toonisia.</a:t>
            </a:r>
          </a:p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Meissnerin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keräsellä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ja Merkelin kiekolla kapea reseptiivinen kenttä, ja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Ruffinin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päätteellä sekä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Pacinin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kappaleella laaja reseptiivinen kenttä.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Lämpötilan muutosta aistivia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vapaita hermopäätteitä.  Kylmenevää tulkitsevia aistireseptoreja on enemmän kuin lämpenevää tulkitsevia. 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Kipureseptorit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eli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nosiseptorit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vapaita hermopäätteitä.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myelinisoituja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Aδ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-reseptorit) &gt;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terävä kipu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ja 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myelinisoimattomia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(C-reseptorit) &gt; pidempi aikainen kipu.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Aktivoituminen myös &lt; 15</a:t>
            </a:r>
            <a:r>
              <a:rPr lang="fi-FI" sz="1800" baseline="30000" dirty="0">
                <a:solidFill>
                  <a:srgbClr val="333333"/>
                </a:solidFill>
                <a:latin typeface="Source Sans Pro" panose="020B0503030403020204" pitchFamily="34" charset="0"/>
              </a:rPr>
              <a:t>o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C ja 45</a:t>
            </a:r>
            <a:r>
              <a:rPr lang="fi-FI" sz="1800" baseline="30000" dirty="0">
                <a:solidFill>
                  <a:srgbClr val="333333"/>
                </a:solidFill>
                <a:latin typeface="Source Sans Pro" panose="020B0503030403020204" pitchFamily="34" charset="0"/>
              </a:rPr>
              <a:t>o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C &gt; lämpötiloissa.</a:t>
            </a:r>
            <a:endParaRPr lang="fi-FI" sz="18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99BAD20-AE6E-12F8-4B4F-CF3B387AE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603" y="2672355"/>
            <a:ext cx="5689482" cy="32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6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783E30-3606-1B18-D358-CC432786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10.2 Ihon aistit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5F956F-5088-2328-AB67-868C847BA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Reseptiiviset kentät ja aistitarkkuus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reseptiivinen kenttä: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alue, joilta kukin aistireseptori kerää reseptoripotentiaalin muuttavan tiedon. </a:t>
            </a:r>
          </a:p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ihoalueen pinta-alalla olevien aistireseptorien määrällä vaikutus yksittäisen reseptorin reseptiiviseen kenttään: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Selässä ja jaloissa vähän aistireseptoreita &gt; aistireseptorin reseptiivinen kenttä suuri; Sormenpäissä paljon aistireseptoreita pienellä pinta-alalla &gt; aistireseptorin reseptiivinen kenttä pieni.</a:t>
            </a:r>
          </a:p>
          <a:p>
            <a:pPr algn="l"/>
            <a:r>
              <a:rPr lang="fi-FI" sz="20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Kahden pisteen havaitsemiskynnys: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Mitä lähempänä olevaa kahta erillistä ärsykettä (esim. kaksi kynänkärkeä iholle) pystytään erillisinä tunnistamaan &gt; sitä enemmän aistireseptoreja &gt; sitä pienemmät reseptiiviset kentät.</a:t>
            </a:r>
          </a:p>
          <a:p>
            <a:r>
              <a:rPr lang="fi-FI" sz="20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Lähellä ärsykettä olevat aistireseptorit aktivoituvat enemmän &gt; aktivoituneet estävät kauempana olevien aktivoitumista = </a:t>
            </a:r>
            <a:r>
              <a:rPr lang="fi-FI" sz="20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lateraalinen inhibitio. </a:t>
            </a:r>
            <a:r>
              <a:rPr lang="fi-FI" sz="2000" dirty="0">
                <a:solidFill>
                  <a:srgbClr val="333333"/>
                </a:solidFill>
                <a:latin typeface="Source Sans Pro" panose="020B0503030403020204" pitchFamily="34" charset="0"/>
              </a:rPr>
              <a:t>Vaikuttaa aistimisen tarkkuuteen.</a:t>
            </a:r>
            <a:endParaRPr lang="fi-FI" sz="20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8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1209E0-F7AD-AECC-5245-9C04EBD9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10.2 Ihon aistit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329F66-A8E5-86B3-9375-A7BEE6206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9" y="2038313"/>
            <a:ext cx="6303146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Aistiradat ja aistiaivokuori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Tyypillisesti aistiradan muodostaa kolme peräkkäistä hermosolua.</a:t>
            </a:r>
          </a:p>
          <a:p>
            <a:pPr lvl="1"/>
            <a:r>
              <a:rPr lang="fi-FI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Ihon aistien ja </a:t>
            </a:r>
            <a:r>
              <a:rPr lang="fi-FI" sz="14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proprioseptorien</a:t>
            </a:r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aistirata keskushermostoon selkäydinhermon takajuuren kautta &gt; n</a:t>
            </a:r>
            <a:r>
              <a:rPr lang="fi-FI" sz="1400" dirty="0">
                <a:solidFill>
                  <a:srgbClr val="333333"/>
                </a:solidFill>
                <a:latin typeface="Source Sans Pro" panose="020B0503030403020204" pitchFamily="34" charset="0"/>
              </a:rPr>
              <a:t>ouseva rata selkäytimessä, kunnes risteää ydinjatkoksessa.</a:t>
            </a:r>
          </a:p>
          <a:p>
            <a:pPr lvl="1"/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Ydinjatkos &gt; talamus &gt; sensorinen aivokuori (ihonalueen ja rakenteen edustusalueelle) &gt; tietoinen aistiminen (Mitä, missä ja kuinka paljon).</a:t>
            </a:r>
          </a:p>
          <a:p>
            <a:pPr lvl="1"/>
            <a:r>
              <a:rPr lang="fi-FI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Lämpötilan ja kipuaistimuksen </a:t>
            </a:r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aistirata risteää heti selkäytimeen tultuaan. Nouseva rata </a:t>
            </a:r>
            <a:r>
              <a:rPr lang="fi-FI" sz="1400" dirty="0">
                <a:solidFill>
                  <a:srgbClr val="333333"/>
                </a:solidFill>
                <a:latin typeface="Source Sans Pro" panose="020B0503030403020204" pitchFamily="34" charset="0"/>
              </a:rPr>
              <a:t>(</a:t>
            </a:r>
            <a:r>
              <a:rPr lang="fi-FI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lateraalinen </a:t>
            </a:r>
            <a:r>
              <a:rPr lang="fi-FI" sz="14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spinotalaaminen</a:t>
            </a:r>
            <a:r>
              <a:rPr lang="fi-FI" sz="14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</a:t>
            </a:r>
            <a:r>
              <a:rPr lang="fi-FI" sz="1400" dirty="0">
                <a:solidFill>
                  <a:srgbClr val="333333"/>
                </a:solidFill>
                <a:latin typeface="Source Sans Pro" panose="020B0503030403020204" pitchFamily="34" charset="0"/>
              </a:rPr>
              <a:t>risteämistasolta </a:t>
            </a:r>
            <a:r>
              <a:rPr lang="fi-FI" sz="14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talamukseen &gt; aivokuorelle &gt; tietoinen aistiminen.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Sensorisella aivokuorella kehon alueet edustettuna. 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Edustusalue suurempi niillä osilla, joista tulee enemmän aistitietoa (reseptoritiheys suuri)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60411FD-CFAB-5669-8C95-B7D727C46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408" y="1913687"/>
            <a:ext cx="4106653" cy="245074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B2D9EDA-FC79-5044-0ED8-8C585BE5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322" y="4687564"/>
            <a:ext cx="4295754" cy="204987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7AAD2D9-FF61-80C2-3EFE-53ECE45A4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251" y="5028284"/>
            <a:ext cx="2289644" cy="17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3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1392</TotalTime>
  <Words>1657</Words>
  <Application>Microsoft Office PowerPoint</Application>
  <PresentationFormat>Laajakuva</PresentationFormat>
  <Paragraphs>167</Paragraphs>
  <Slides>23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0" baseType="lpstr">
      <vt:lpstr>Calibri</vt:lpstr>
      <vt:lpstr>Corbel</vt:lpstr>
      <vt:lpstr>Kenyan Coffee Rg</vt:lpstr>
      <vt:lpstr>Roboto Slab</vt:lpstr>
      <vt:lpstr>Source Sans Pro</vt:lpstr>
      <vt:lpstr>Wingdings</vt:lpstr>
      <vt:lpstr>Vuorovärinen</vt:lpstr>
      <vt:lpstr>PowerPoint-esitys</vt:lpstr>
      <vt:lpstr>  LUKU 10     AISTIEN FYSIOLOGIAA </vt:lpstr>
      <vt:lpstr>10.1 Aistireseptorien yleiset ominaisuudet </vt:lpstr>
      <vt:lpstr>10.1 Aistireseptorien yleiset ominaisuudet</vt:lpstr>
      <vt:lpstr>10.1 Aistireseptorien yleiset ominaisuudet</vt:lpstr>
      <vt:lpstr>10.1 Aistireseptorien yleiset ominaisuudet</vt:lpstr>
      <vt:lpstr>10.2 Ihon aistit</vt:lpstr>
      <vt:lpstr>10.2 Ihon aistit</vt:lpstr>
      <vt:lpstr>10.2 Ihon aistit</vt:lpstr>
      <vt:lpstr>10.3 Maku ja haju</vt:lpstr>
      <vt:lpstr>10.3 Maku ja haju</vt:lpstr>
      <vt:lpstr>10.4 Korvat ja kuulo</vt:lpstr>
      <vt:lpstr>10.4 Korvat ja kuulo</vt:lpstr>
      <vt:lpstr>10.4 Korvat ja kuulo</vt:lpstr>
      <vt:lpstr>10.4 Korvat ja kuulo</vt:lpstr>
      <vt:lpstr>10.4 Korvat ja kuulo</vt:lpstr>
      <vt:lpstr>10.5 Sisäkorvan tasapainoelin</vt:lpstr>
      <vt:lpstr>10.6 Silmät ja näkö</vt:lpstr>
      <vt:lpstr>10.6 Silmät ja näkö</vt:lpstr>
      <vt:lpstr>10.7 Verkkokalvo</vt:lpstr>
      <vt:lpstr>10.7 Verkkokalvo</vt:lpstr>
      <vt:lpstr>10.7 Verkkokalvo</vt:lpstr>
      <vt:lpstr>10.7 Verkkokalvo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9</cp:revision>
  <dcterms:created xsi:type="dcterms:W3CDTF">2023-12-03T10:52:05Z</dcterms:created>
  <dcterms:modified xsi:type="dcterms:W3CDTF">2024-02-07T11:36:02Z</dcterms:modified>
</cp:coreProperties>
</file>